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3" r:id="rId4"/>
    <p:sldId id="304" r:id="rId5"/>
    <p:sldId id="294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95" r:id="rId15"/>
    <p:sldId id="269" r:id="rId16"/>
    <p:sldId id="268" r:id="rId17"/>
    <p:sldId id="296" r:id="rId18"/>
    <p:sldId id="270" r:id="rId19"/>
    <p:sldId id="271" r:id="rId20"/>
    <p:sldId id="272" r:id="rId21"/>
    <p:sldId id="273" r:id="rId22"/>
    <p:sldId id="274" r:id="rId23"/>
    <p:sldId id="275" r:id="rId24"/>
    <p:sldId id="297" r:id="rId25"/>
    <p:sldId id="298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9" r:id="rId34"/>
    <p:sldId id="283" r:id="rId35"/>
    <p:sldId id="284" r:id="rId36"/>
    <p:sldId id="300" r:id="rId37"/>
    <p:sldId id="301" r:id="rId38"/>
    <p:sldId id="302" r:id="rId39"/>
    <p:sldId id="303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3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9919" y="23494"/>
            <a:ext cx="8776716" cy="1402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629" y="2033893"/>
            <a:ext cx="11551920" cy="387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resources-and-tools/distance-calculato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erasmusplus.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europa.eu/erasmus-esc/indexorganisations/search-for-an-organisation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erasmusintern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_plus@pec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.schilter@scuola.istruzione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erasmusplus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hyperlink" Target="mailto:erasmus_plus@pec.it" TargetMode="External"/><Relationship Id="rId4" Type="http://schemas.openxmlformats.org/officeDocument/2006/relationships/hyperlink" Target="mailto:mobilitascuola@indire.it" TargetMode="External"/><Relationship Id="rId9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5440" y="1510664"/>
            <a:ext cx="48456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3950" i="1" dirty="0">
                <a:solidFill>
                  <a:srgbClr val="006FC0"/>
                </a:solidFill>
                <a:latin typeface="Calibri"/>
                <a:cs typeface="Calibri"/>
              </a:rPr>
              <a:t>WEBINAR</a:t>
            </a:r>
            <a:endParaRPr sz="3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5294" y="2950781"/>
            <a:ext cx="3900804" cy="1302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i="1" spc="-10" dirty="0">
                <a:solidFill>
                  <a:srgbClr val="006FC0"/>
                </a:solidFill>
                <a:latin typeface="Calibri"/>
                <a:cs typeface="Calibri"/>
              </a:rPr>
              <a:t>Presentazione </a:t>
            </a:r>
            <a:r>
              <a:rPr sz="2400" b="1" i="1" spc="-10" dirty="0" err="1">
                <a:solidFill>
                  <a:srgbClr val="006FC0"/>
                </a:solidFill>
                <a:latin typeface="Calibri"/>
                <a:cs typeface="Calibri"/>
              </a:rPr>
              <a:t>Progetti</a:t>
            </a:r>
            <a:r>
              <a:rPr sz="2400" b="1" i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006FC0"/>
                </a:solidFill>
                <a:latin typeface="Calibri"/>
                <a:cs typeface="Calibri"/>
              </a:rPr>
              <a:t>KA12</a:t>
            </a:r>
            <a:r>
              <a:rPr lang="it-IT" sz="2400" b="1" i="1" spc="-20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3000" b="1" i="1" spc="-120" dirty="0">
                <a:solidFill>
                  <a:srgbClr val="006FC0"/>
                </a:solidFill>
                <a:latin typeface="Calibri"/>
                <a:cs typeface="Calibri"/>
              </a:rPr>
              <a:t>19</a:t>
            </a:r>
            <a:r>
              <a:rPr sz="3000" b="1" i="1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i="1" dirty="0" err="1">
                <a:solidFill>
                  <a:srgbClr val="006FC0"/>
                </a:solidFill>
                <a:latin typeface="Calibri"/>
                <a:cs typeface="Calibri"/>
              </a:rPr>
              <a:t>Febbraio</a:t>
            </a:r>
            <a:r>
              <a:rPr sz="30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i="1" spc="-20" dirty="0">
                <a:solidFill>
                  <a:srgbClr val="006FC0"/>
                </a:solidFill>
                <a:latin typeface="Calibri"/>
                <a:cs typeface="Calibri"/>
              </a:rPr>
              <a:t>202</a:t>
            </a:r>
            <a:r>
              <a:rPr lang="it-IT" sz="3000" b="1" i="1" spc="-20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54782" y="4800600"/>
            <a:ext cx="492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Lucia </a:t>
            </a:r>
            <a:r>
              <a:rPr lang="it-IT" i="1" dirty="0" err="1"/>
              <a:t>Schilter</a:t>
            </a:r>
            <a:endParaRPr lang="it-IT" i="1" dirty="0"/>
          </a:p>
          <a:p>
            <a:pPr algn="ctr"/>
            <a:r>
              <a:rPr lang="it-IT" i="1" dirty="0"/>
              <a:t>Ambasciatore Erasmus+ Scuola</a:t>
            </a:r>
          </a:p>
          <a:p>
            <a:pPr algn="ctr"/>
            <a:r>
              <a:rPr lang="it-IT" i="1" dirty="0"/>
              <a:t> per il FVG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54" y="838200"/>
            <a:ext cx="234384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633" rIns="0" bIns="0" rtlCol="0">
            <a:spAutoFit/>
          </a:bodyPr>
          <a:lstStyle/>
          <a:p>
            <a:pPr marL="2807335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Mobilità</a:t>
            </a:r>
            <a:r>
              <a:rPr sz="3950" spc="-20" dirty="0"/>
              <a:t> </a:t>
            </a:r>
            <a:r>
              <a:rPr sz="3950" dirty="0"/>
              <a:t>dello</a:t>
            </a:r>
            <a:r>
              <a:rPr sz="3950" spc="85" dirty="0"/>
              <a:t> </a:t>
            </a:r>
            <a:r>
              <a:rPr sz="3950" spc="-10" dirty="0"/>
              <a:t>staff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787400" y="1896046"/>
            <a:ext cx="9580880" cy="2209800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345440" indent="-332740">
              <a:lnSpc>
                <a:spcPct val="100000"/>
              </a:lnSpc>
              <a:spcBef>
                <a:spcPts val="1960"/>
              </a:spcBef>
              <a:buClr>
                <a:srgbClr val="FFC000"/>
              </a:buClr>
              <a:buFont typeface="Calibri"/>
              <a:buChar char="●"/>
              <a:tabLst>
                <a:tab pos="345440" algn="l"/>
              </a:tabLst>
            </a:pPr>
            <a:r>
              <a:rPr sz="3200" dirty="0">
                <a:latin typeface="Calibri Light"/>
                <a:cs typeface="Calibri Light"/>
              </a:rPr>
              <a:t>Job</a:t>
            </a:r>
            <a:r>
              <a:rPr sz="3200" spc="-200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Shadowing</a:t>
            </a:r>
            <a:r>
              <a:rPr sz="3200" spc="-25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(da</a:t>
            </a:r>
            <a:r>
              <a:rPr sz="3200" spc="4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2</a:t>
            </a:r>
            <a:r>
              <a:rPr sz="3200" spc="-1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a</a:t>
            </a:r>
            <a:r>
              <a:rPr sz="3200" spc="4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60</a:t>
            </a:r>
            <a:r>
              <a:rPr sz="3200" spc="-15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giorni)</a:t>
            </a:r>
            <a:endParaRPr sz="3200">
              <a:latin typeface="Calibri Light"/>
              <a:cs typeface="Calibri Light"/>
            </a:endParaRPr>
          </a:p>
          <a:p>
            <a:pPr marL="345440" indent="-332740">
              <a:lnSpc>
                <a:spcPct val="100000"/>
              </a:lnSpc>
              <a:spcBef>
                <a:spcPts val="1870"/>
              </a:spcBef>
              <a:buClr>
                <a:srgbClr val="FFC000"/>
              </a:buClr>
              <a:buFont typeface="Calibri"/>
              <a:buChar char="●"/>
              <a:tabLst>
                <a:tab pos="345440" algn="l"/>
              </a:tabLst>
            </a:pPr>
            <a:r>
              <a:rPr sz="3200" spc="-20" dirty="0">
                <a:latin typeface="Calibri Light"/>
                <a:cs typeface="Calibri Light"/>
              </a:rPr>
              <a:t>Attività</a:t>
            </a:r>
            <a:r>
              <a:rPr sz="3200" spc="-27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-65" dirty="0">
                <a:latin typeface="Calibri Light"/>
                <a:cs typeface="Calibri Light"/>
              </a:rPr>
              <a:t> </a:t>
            </a:r>
            <a:r>
              <a:rPr sz="3200" spc="-35" dirty="0">
                <a:latin typeface="Calibri Light"/>
                <a:cs typeface="Calibri Light"/>
              </a:rPr>
              <a:t>insegnamento</a:t>
            </a:r>
            <a:r>
              <a:rPr sz="3200" spc="-21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(da</a:t>
            </a:r>
            <a:r>
              <a:rPr sz="3200" spc="3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2</a:t>
            </a:r>
            <a:r>
              <a:rPr sz="3200" spc="-1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a</a:t>
            </a:r>
            <a:r>
              <a:rPr sz="3200" spc="3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365</a:t>
            </a:r>
            <a:r>
              <a:rPr sz="3200" spc="-9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giorni)</a:t>
            </a:r>
            <a:endParaRPr sz="3200">
              <a:latin typeface="Calibri Light"/>
              <a:cs typeface="Calibri Light"/>
            </a:endParaRPr>
          </a:p>
          <a:p>
            <a:pPr marL="346075" indent="-333375">
              <a:lnSpc>
                <a:spcPct val="100000"/>
              </a:lnSpc>
              <a:spcBef>
                <a:spcPts val="1939"/>
              </a:spcBef>
              <a:buClr>
                <a:srgbClr val="FFC000"/>
              </a:buClr>
              <a:buFont typeface="Calibri"/>
              <a:buChar char="●"/>
              <a:tabLst>
                <a:tab pos="346075" algn="l"/>
              </a:tabLst>
            </a:pPr>
            <a:r>
              <a:rPr sz="3200" dirty="0">
                <a:latin typeface="Calibri Light"/>
                <a:cs typeface="Calibri Light"/>
              </a:rPr>
              <a:t>Corsi</a:t>
            </a:r>
            <a:r>
              <a:rPr sz="3200" spc="-215" dirty="0">
                <a:latin typeface="Calibri Light"/>
                <a:cs typeface="Calibri Light"/>
              </a:rPr>
              <a:t> </a:t>
            </a:r>
            <a:r>
              <a:rPr sz="3200" spc="-30" dirty="0">
                <a:latin typeface="Calibri Light"/>
                <a:cs typeface="Calibri Light"/>
              </a:rPr>
              <a:t>strutturati</a:t>
            </a:r>
            <a:r>
              <a:rPr sz="3200" spc="-21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ed</a:t>
            </a:r>
            <a:r>
              <a:rPr sz="3200" spc="-125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eventi</a:t>
            </a:r>
            <a:r>
              <a:rPr sz="3200" spc="-21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-60" dirty="0">
                <a:latin typeface="Calibri Light"/>
                <a:cs typeface="Calibri Light"/>
              </a:rPr>
              <a:t> </a:t>
            </a:r>
            <a:r>
              <a:rPr sz="3200" spc="-25" dirty="0">
                <a:latin typeface="Calibri Light"/>
                <a:cs typeface="Calibri Light"/>
              </a:rPr>
              <a:t>formazione</a:t>
            </a:r>
            <a:r>
              <a:rPr sz="3200" spc="-28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(da</a:t>
            </a:r>
            <a:r>
              <a:rPr sz="3200" spc="4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2</a:t>
            </a:r>
            <a:r>
              <a:rPr sz="3200" spc="-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a</a:t>
            </a:r>
            <a:r>
              <a:rPr sz="3200" spc="3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30</a:t>
            </a:r>
            <a:r>
              <a:rPr sz="3200" spc="-5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giorni)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4575" y="904875"/>
            <a:ext cx="1038225" cy="11906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950" y="4391025"/>
            <a:ext cx="994410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1645" rIns="0" bIns="0" rtlCol="0">
            <a:spAutoFit/>
          </a:bodyPr>
          <a:lstStyle/>
          <a:p>
            <a:pPr marL="2818765">
              <a:lnSpc>
                <a:spcPct val="100000"/>
              </a:lnSpc>
              <a:spcBef>
                <a:spcPts val="130"/>
              </a:spcBef>
            </a:pPr>
            <a:r>
              <a:rPr sz="2750" dirty="0"/>
              <a:t>Mobilità</a:t>
            </a:r>
            <a:r>
              <a:rPr sz="2750" spc="135" dirty="0"/>
              <a:t> </a:t>
            </a:r>
            <a:r>
              <a:rPr sz="2750" dirty="0"/>
              <a:t>dello</a:t>
            </a:r>
            <a:r>
              <a:rPr sz="2750" spc="50" dirty="0"/>
              <a:t> </a:t>
            </a:r>
            <a:r>
              <a:rPr sz="2750" dirty="0"/>
              <a:t>staff</a:t>
            </a:r>
            <a:r>
              <a:rPr sz="2750" spc="185" dirty="0"/>
              <a:t> </a:t>
            </a:r>
            <a:r>
              <a:rPr sz="2750" dirty="0"/>
              <a:t>-</a:t>
            </a:r>
            <a:r>
              <a:rPr sz="2750" spc="80" dirty="0"/>
              <a:t> </a:t>
            </a:r>
            <a:r>
              <a:rPr sz="2750" dirty="0"/>
              <a:t>Settore</a:t>
            </a:r>
            <a:r>
              <a:rPr sz="2750" spc="135" dirty="0"/>
              <a:t> </a:t>
            </a:r>
            <a:r>
              <a:rPr sz="2750" spc="-10" dirty="0"/>
              <a:t>Scuola</a:t>
            </a:r>
            <a:endParaRPr sz="2750"/>
          </a:p>
        </p:txBody>
      </p:sp>
      <p:sp>
        <p:nvSpPr>
          <p:cNvPr id="3" name="object 3"/>
          <p:cNvSpPr/>
          <p:nvPr/>
        </p:nvSpPr>
        <p:spPr>
          <a:xfrm>
            <a:off x="885825" y="2105025"/>
            <a:ext cx="10715625" cy="3571875"/>
          </a:xfrm>
          <a:custGeom>
            <a:avLst/>
            <a:gdLst/>
            <a:ahLst/>
            <a:cxnLst/>
            <a:rect l="l" t="t" r="r" b="b"/>
            <a:pathLst>
              <a:path w="10715625" h="3571875">
                <a:moveTo>
                  <a:pt x="0" y="3571875"/>
                </a:moveTo>
                <a:lnTo>
                  <a:pt x="10715625" y="3571875"/>
                </a:lnTo>
                <a:lnTo>
                  <a:pt x="10715625" y="0"/>
                </a:lnTo>
                <a:lnTo>
                  <a:pt x="0" y="0"/>
                </a:lnTo>
                <a:lnTo>
                  <a:pt x="0" y="3571875"/>
                </a:lnTo>
                <a:close/>
              </a:path>
            </a:pathLst>
          </a:custGeom>
          <a:ln w="3815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9485" y="2152078"/>
            <a:ext cx="10406380" cy="34728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In</a:t>
            </a:r>
            <a:r>
              <a:rPr sz="2000" spc="-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caso</a:t>
            </a:r>
            <a:r>
              <a:rPr sz="2000" spc="-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000" spc="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Corsi</a:t>
            </a:r>
            <a:r>
              <a:rPr sz="2000" b="1" spc="-7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strutturati</a:t>
            </a:r>
            <a:r>
              <a:rPr sz="2000" b="1" spc="-16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ed</a:t>
            </a:r>
            <a:r>
              <a:rPr sz="2000" b="1" spc="1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eventi</a:t>
            </a:r>
            <a:r>
              <a:rPr sz="2000" b="1" spc="-7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di</a:t>
            </a:r>
            <a:r>
              <a:rPr sz="2000" b="1" spc="1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formazione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,</a:t>
            </a:r>
            <a:r>
              <a:rPr sz="2000" spc="-1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la</a:t>
            </a:r>
            <a:r>
              <a:rPr sz="2000" spc="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scelta</a:t>
            </a:r>
            <a:r>
              <a:rPr sz="2000" spc="-114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dei</a:t>
            </a:r>
            <a:r>
              <a:rPr sz="2000" spc="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corsi</a:t>
            </a:r>
            <a:r>
              <a:rPr sz="2000" spc="-114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strutturati</a:t>
            </a:r>
            <a:r>
              <a:rPr sz="2000" spc="-114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e</a:t>
            </a:r>
            <a:r>
              <a:rPr sz="2000" spc="-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degli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eventi</a:t>
            </a:r>
            <a:r>
              <a:rPr sz="2000" spc="-9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000" spc="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formazione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è</a:t>
            </a:r>
            <a:r>
              <a:rPr sz="2000" spc="-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una</a:t>
            </a:r>
            <a:r>
              <a:rPr sz="2000" spc="-9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responsabilità</a:t>
            </a:r>
            <a:r>
              <a:rPr sz="2000" spc="-1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della</a:t>
            </a:r>
            <a:r>
              <a:rPr sz="2000" spc="-9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scuola.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Non</a:t>
            </a:r>
            <a:r>
              <a:rPr sz="2000" b="1" spc="-3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sono</a:t>
            </a:r>
            <a:r>
              <a:rPr sz="2000" b="1" spc="-3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sostenute</a:t>
            </a:r>
            <a:r>
              <a:rPr sz="2000" b="1" spc="-7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le</a:t>
            </a:r>
            <a:r>
              <a:rPr sz="2000" b="1" spc="1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attività</a:t>
            </a:r>
            <a:r>
              <a:rPr sz="2000" b="1" spc="-7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interamente</a:t>
            </a:r>
            <a:r>
              <a:rPr sz="2000" b="1" spc="-8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09"/>
                </a:solidFill>
                <a:latin typeface="Arial"/>
                <a:cs typeface="Arial"/>
              </a:rPr>
              <a:t>passive: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NO</a:t>
            </a:r>
            <a:r>
              <a:rPr sz="2000" b="1" spc="-5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ascolto</a:t>
            </a:r>
            <a:r>
              <a:rPr sz="2000" spc="-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000" spc="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lezioni,</a:t>
            </a:r>
            <a:r>
              <a:rPr sz="2000" spc="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discorsi</a:t>
            </a:r>
            <a:r>
              <a:rPr sz="2000" spc="-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o</a:t>
            </a:r>
            <a:r>
              <a:rPr sz="2000" spc="-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conferenze</a:t>
            </a:r>
            <a:r>
              <a:rPr sz="2000" spc="-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su</a:t>
            </a:r>
            <a:r>
              <a:rPr sz="2000" spc="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vasta</a:t>
            </a:r>
            <a:r>
              <a:rPr sz="2000" spc="-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scala.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06400"/>
              </a:lnSpc>
              <a:spcBef>
                <a:spcPts val="825"/>
              </a:spcBef>
            </a:pP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SI</a:t>
            </a:r>
            <a:r>
              <a:rPr sz="2000" b="1" spc="-2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Conferenze</a:t>
            </a:r>
            <a:r>
              <a:rPr sz="2000" spc="-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ed</a:t>
            </a:r>
            <a:r>
              <a:rPr sz="2000" spc="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eventi</a:t>
            </a:r>
            <a:r>
              <a:rPr sz="2000" spc="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analoghi</a:t>
            </a:r>
            <a:r>
              <a:rPr sz="2000" spc="-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possono</a:t>
            </a:r>
            <a:r>
              <a:rPr sz="2000" spc="-1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essere</a:t>
            </a:r>
            <a:r>
              <a:rPr sz="2000" spc="-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presi</a:t>
            </a:r>
            <a:r>
              <a:rPr sz="2000" spc="-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in</a:t>
            </a:r>
            <a:r>
              <a:rPr sz="2000" spc="1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considerazione</a:t>
            </a:r>
            <a:r>
              <a:rPr sz="2000" spc="-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ai</a:t>
            </a:r>
            <a:r>
              <a:rPr sz="2000" spc="-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fini</a:t>
            </a:r>
            <a:r>
              <a:rPr sz="2000" spc="1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0009"/>
                </a:solidFill>
                <a:latin typeface="Arial MT"/>
                <a:cs typeface="Arial MT"/>
              </a:rPr>
              <a:t>del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finanziamento</a:t>
            </a:r>
            <a:r>
              <a:rPr sz="2000" spc="-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solo</a:t>
            </a:r>
            <a:r>
              <a:rPr sz="2000" spc="-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se</a:t>
            </a:r>
            <a:r>
              <a:rPr sz="2000" spc="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i</a:t>
            </a:r>
            <a:r>
              <a:rPr sz="2000" spc="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partecipanti</a:t>
            </a:r>
            <a:r>
              <a:rPr sz="2000" spc="-1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impiegano</a:t>
            </a:r>
            <a:r>
              <a:rPr sz="2000" spc="-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la maggior</a:t>
            </a:r>
            <a:r>
              <a:rPr sz="2000" spc="-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parte</a:t>
            </a:r>
            <a:r>
              <a:rPr sz="2000" spc="-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del</a:t>
            </a:r>
            <a:r>
              <a:rPr sz="2000" spc="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tempo</a:t>
            </a:r>
            <a:r>
              <a:rPr sz="2000" spc="-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a</a:t>
            </a:r>
            <a:r>
              <a:rPr sz="2000" spc="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disposizione</a:t>
            </a:r>
            <a:r>
              <a:rPr sz="2000" spc="-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0009"/>
                </a:solidFill>
                <a:latin typeface="Arial MT"/>
                <a:cs typeface="Arial MT"/>
              </a:rPr>
              <a:t>in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attività</a:t>
            </a:r>
            <a:r>
              <a:rPr sz="2000" spc="-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000" spc="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formazione</a:t>
            </a:r>
            <a:r>
              <a:rPr sz="2000" spc="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strutturate,</a:t>
            </a:r>
            <a:r>
              <a:rPr sz="2000" spc="-1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workshop,</a:t>
            </a:r>
            <a:r>
              <a:rPr sz="2000" spc="-9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esercizi</a:t>
            </a:r>
            <a:r>
              <a:rPr sz="2000" spc="-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pratici,</a:t>
            </a:r>
            <a:r>
              <a:rPr sz="2000" spc="-9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scambio</a:t>
            </a:r>
            <a:r>
              <a:rPr sz="2000" spc="-1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000" spc="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pratiche</a:t>
            </a:r>
            <a:r>
              <a:rPr sz="2000" spc="-1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con</a:t>
            </a:r>
            <a:r>
              <a:rPr sz="2000" spc="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i</a:t>
            </a:r>
            <a:r>
              <a:rPr sz="2000" spc="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colleghi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o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altre</a:t>
            </a:r>
            <a:r>
              <a:rPr sz="2000" spc="-9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forme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000" spc="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apprendimento</a:t>
            </a:r>
            <a:r>
              <a:rPr sz="2000" spc="-1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attivo</a:t>
            </a:r>
            <a:endParaRPr sz="2000">
              <a:latin typeface="Arial MT"/>
              <a:cs typeface="Arial MT"/>
            </a:endParaRPr>
          </a:p>
          <a:p>
            <a:pPr marL="163830" algn="ctr">
              <a:lnSpc>
                <a:spcPct val="100000"/>
              </a:lnSpc>
              <a:spcBef>
                <a:spcPts val="1055"/>
              </a:spcBef>
            </a:pPr>
            <a:r>
              <a:rPr sz="2750" b="1" dirty="0">
                <a:solidFill>
                  <a:srgbClr val="000009"/>
                </a:solidFill>
                <a:latin typeface="Arial"/>
                <a:cs typeface="Arial"/>
              </a:rPr>
              <a:t>Non</a:t>
            </a:r>
            <a:r>
              <a:rPr sz="2750" b="1" spc="8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0009"/>
                </a:solidFill>
                <a:latin typeface="Arial"/>
                <a:cs typeface="Arial"/>
              </a:rPr>
              <a:t>sono</a:t>
            </a:r>
            <a:r>
              <a:rPr sz="2750" b="1" spc="8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0009"/>
                </a:solidFill>
                <a:latin typeface="Arial"/>
                <a:cs typeface="Arial"/>
              </a:rPr>
              <a:t>rivolti</a:t>
            </a:r>
            <a:r>
              <a:rPr sz="2750" b="1" spc="10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0009"/>
                </a:solidFill>
                <a:latin typeface="Arial"/>
                <a:cs typeface="Arial"/>
              </a:rPr>
              <a:t>agli</a:t>
            </a:r>
            <a:r>
              <a:rPr sz="2750" b="1" spc="11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0009"/>
                </a:solidFill>
                <a:latin typeface="Arial"/>
                <a:cs typeface="Arial"/>
              </a:rPr>
              <a:t>alunni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9354" rIns="0" bIns="0" rtlCol="0">
            <a:spAutoFit/>
          </a:bodyPr>
          <a:lstStyle/>
          <a:p>
            <a:pPr marL="3317240">
              <a:lnSpc>
                <a:spcPct val="100000"/>
              </a:lnSpc>
              <a:spcBef>
                <a:spcPts val="105"/>
              </a:spcBef>
            </a:pPr>
            <a:r>
              <a:rPr dirty="0"/>
              <a:t>Mobilità dello</a:t>
            </a:r>
            <a:r>
              <a:rPr spc="-35" dirty="0"/>
              <a:t> </a:t>
            </a:r>
            <a:r>
              <a:rPr spc="-10" dirty="0"/>
              <a:t>staff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450" y="1647825"/>
            <a:ext cx="11163300" cy="1647825"/>
          </a:xfrm>
          <a:prstGeom prst="rect">
            <a:avLst/>
          </a:prstGeom>
          <a:ln w="38159">
            <a:solidFill>
              <a:srgbClr val="FFC000"/>
            </a:solidFill>
          </a:ln>
        </p:spPr>
        <p:txBody>
          <a:bodyPr vert="horz" wrap="square" lIns="0" tIns="165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5"/>
              </a:spcBef>
            </a:pPr>
            <a:endParaRPr sz="2000">
              <a:latin typeface="Times New Roman"/>
              <a:cs typeface="Times New Roman"/>
            </a:endParaRPr>
          </a:p>
          <a:p>
            <a:pPr marL="90170" marR="317500">
              <a:lnSpc>
                <a:spcPct val="106300"/>
              </a:lnSpc>
            </a:pP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In</a:t>
            </a:r>
            <a:r>
              <a:rPr sz="2000" spc="-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caso</a:t>
            </a:r>
            <a:r>
              <a:rPr sz="2000" spc="-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000" spc="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Corsi</a:t>
            </a:r>
            <a:r>
              <a:rPr sz="2000" b="1" spc="-7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strutturati</a:t>
            </a:r>
            <a:r>
              <a:rPr sz="2000" b="1" spc="-16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ed</a:t>
            </a:r>
            <a:r>
              <a:rPr sz="2000" b="1" spc="1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eventi</a:t>
            </a:r>
            <a:r>
              <a:rPr sz="2000" b="1" spc="-7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di</a:t>
            </a:r>
            <a:r>
              <a:rPr sz="2000" b="1" spc="1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9"/>
                </a:solidFill>
                <a:latin typeface="Arial"/>
                <a:cs typeface="Arial"/>
              </a:rPr>
              <a:t>formazione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,</a:t>
            </a:r>
            <a:r>
              <a:rPr sz="2000" spc="-1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la</a:t>
            </a:r>
            <a:r>
              <a:rPr sz="2000" spc="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scelta</a:t>
            </a:r>
            <a:r>
              <a:rPr sz="2000" spc="-1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dei</a:t>
            </a:r>
            <a:r>
              <a:rPr sz="2000" spc="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corsi</a:t>
            </a:r>
            <a:r>
              <a:rPr sz="2000" spc="-114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strutturati</a:t>
            </a:r>
            <a:r>
              <a:rPr sz="2000" spc="-1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e</a:t>
            </a:r>
            <a:r>
              <a:rPr sz="2000" spc="-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degli</a:t>
            </a:r>
            <a:r>
              <a:rPr sz="2000" spc="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eventi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di formazione</a:t>
            </a:r>
            <a:r>
              <a:rPr sz="2000" spc="-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è</a:t>
            </a:r>
            <a:r>
              <a:rPr sz="2000" spc="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una</a:t>
            </a:r>
            <a:r>
              <a:rPr sz="2000" spc="-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responsabilità</a:t>
            </a:r>
            <a:r>
              <a:rPr sz="2000" spc="-1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9"/>
                </a:solidFill>
                <a:latin typeface="Arial MT"/>
                <a:cs typeface="Arial MT"/>
              </a:rPr>
              <a:t>della</a:t>
            </a:r>
            <a:r>
              <a:rPr sz="2000" spc="-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09"/>
                </a:solidFill>
                <a:latin typeface="Arial MT"/>
                <a:cs typeface="Arial MT"/>
              </a:rPr>
              <a:t>scuola.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2400" b="1" dirty="0">
                <a:solidFill>
                  <a:srgbClr val="000009"/>
                </a:solidFill>
                <a:latin typeface="Arial"/>
                <a:cs typeface="Arial"/>
              </a:rPr>
              <a:t>Non</a:t>
            </a:r>
            <a:r>
              <a:rPr sz="2400" b="1" spc="8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9"/>
                </a:solidFill>
                <a:latin typeface="Arial"/>
                <a:cs typeface="Arial"/>
              </a:rPr>
              <a:t>sono</a:t>
            </a:r>
            <a:r>
              <a:rPr sz="2400" b="1" spc="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9"/>
                </a:solidFill>
                <a:latin typeface="Arial"/>
                <a:cs typeface="Arial"/>
              </a:rPr>
              <a:t>rivolti</a:t>
            </a:r>
            <a:r>
              <a:rPr sz="2400" b="1" spc="-15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9"/>
                </a:solidFill>
                <a:latin typeface="Arial"/>
                <a:cs typeface="Arial"/>
              </a:rPr>
              <a:t>agli</a:t>
            </a:r>
            <a:r>
              <a:rPr sz="2400" b="1" spc="-9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09"/>
                </a:solidFill>
                <a:latin typeface="Arial"/>
                <a:cs typeface="Arial"/>
              </a:rPr>
              <a:t>alunni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00" y="3547655"/>
            <a:ext cx="10973435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La</a:t>
            </a:r>
            <a:r>
              <a:rPr sz="2400" spc="-10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CE</a:t>
            </a:r>
            <a:r>
              <a:rPr sz="2400" spc="-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non</a:t>
            </a:r>
            <a:r>
              <a:rPr sz="2400" spc="-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pone</a:t>
            </a:r>
            <a:r>
              <a:rPr sz="2400" spc="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limiti</a:t>
            </a:r>
            <a:r>
              <a:rPr sz="2400" spc="-4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sul</a:t>
            </a:r>
            <a:r>
              <a:rPr sz="2400" spc="-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n.</a:t>
            </a:r>
            <a:r>
              <a:rPr sz="2400" spc="-10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400" spc="1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mobilità</a:t>
            </a:r>
            <a:r>
              <a:rPr sz="2400" spc="4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che</a:t>
            </a:r>
            <a:r>
              <a:rPr sz="2400" spc="-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uno</a:t>
            </a:r>
            <a:r>
              <a:rPr sz="2400" spc="-10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stesso</a:t>
            </a:r>
            <a:r>
              <a:rPr sz="2400" spc="-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partecipante</a:t>
            </a:r>
            <a:r>
              <a:rPr sz="2400" spc="1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può</a:t>
            </a:r>
            <a:r>
              <a:rPr sz="2400" spc="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svolgere,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l’unico</a:t>
            </a:r>
            <a:r>
              <a:rPr sz="2400" spc="-9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limite</a:t>
            </a:r>
            <a:r>
              <a:rPr sz="2400" spc="-1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riguarda</a:t>
            </a:r>
            <a:r>
              <a:rPr sz="2400" spc="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il</a:t>
            </a:r>
            <a:r>
              <a:rPr sz="2400" spc="-10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contributo</a:t>
            </a:r>
            <a:r>
              <a:rPr sz="2400" spc="-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per</a:t>
            </a:r>
            <a:r>
              <a:rPr sz="2400" spc="-1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il</a:t>
            </a:r>
            <a:r>
              <a:rPr sz="2400" spc="-10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costo</a:t>
            </a:r>
            <a:r>
              <a:rPr sz="2400" spc="-1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del</a:t>
            </a:r>
            <a:r>
              <a:rPr sz="2400" spc="-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corso:</a:t>
            </a:r>
            <a:r>
              <a:rPr sz="2400" spc="-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un</a:t>
            </a:r>
            <a:r>
              <a:rPr sz="2400" spc="-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partecipante</a:t>
            </a:r>
            <a:r>
              <a:rPr sz="2400" spc="1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00009"/>
                </a:solidFill>
                <a:latin typeface="Arial MT"/>
                <a:cs typeface="Arial MT"/>
              </a:rPr>
              <a:t>può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ricevere</a:t>
            </a:r>
            <a:r>
              <a:rPr sz="2400" spc="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un</a:t>
            </a:r>
            <a:r>
              <a:rPr sz="2400" spc="-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massimo</a:t>
            </a:r>
            <a:r>
              <a:rPr sz="2400" spc="-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400" spc="-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800€.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400">
              <a:latin typeface="Arial MT"/>
              <a:cs typeface="Arial MT"/>
            </a:endParaRPr>
          </a:p>
          <a:p>
            <a:pPr marL="12700" marR="289560">
              <a:lnSpc>
                <a:spcPct val="106900"/>
              </a:lnSpc>
            </a:pP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Oltre</a:t>
            </a:r>
            <a:r>
              <a:rPr sz="2400" spc="-1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alla</a:t>
            </a:r>
            <a:r>
              <a:rPr sz="2400" spc="-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mobilità</a:t>
            </a:r>
            <a:r>
              <a:rPr sz="2400" spc="-1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fisica,</a:t>
            </a:r>
            <a:r>
              <a:rPr sz="2400" spc="-9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tutte</a:t>
            </a:r>
            <a:r>
              <a:rPr sz="2400" spc="-1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le</a:t>
            </a:r>
            <a:r>
              <a:rPr sz="2400" spc="-1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attività</a:t>
            </a:r>
            <a:r>
              <a:rPr sz="2400" spc="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400" spc="-10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mobilità</a:t>
            </a:r>
            <a:r>
              <a:rPr sz="2400" spc="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dello</a:t>
            </a:r>
            <a:r>
              <a:rPr sz="2400" spc="-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staff</a:t>
            </a:r>
            <a:r>
              <a:rPr sz="2400" spc="-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possono</a:t>
            </a:r>
            <a:r>
              <a:rPr sz="2400" spc="4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essere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alternate</a:t>
            </a:r>
            <a:r>
              <a:rPr sz="2400" spc="-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(blended)</a:t>
            </a:r>
            <a:r>
              <a:rPr sz="2400" spc="1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con</a:t>
            </a:r>
            <a:r>
              <a:rPr sz="2400" spc="-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attività</a:t>
            </a:r>
            <a:r>
              <a:rPr sz="2400" spc="-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virtuali.</a:t>
            </a:r>
            <a:r>
              <a:rPr sz="2400" spc="-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La</a:t>
            </a:r>
            <a:r>
              <a:rPr sz="2400" spc="-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durata</a:t>
            </a:r>
            <a:r>
              <a:rPr sz="2400" spc="-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minima</a:t>
            </a:r>
            <a:r>
              <a:rPr sz="2400" spc="-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e</a:t>
            </a:r>
            <a:r>
              <a:rPr sz="2400" spc="-1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massima</a:t>
            </a:r>
            <a:r>
              <a:rPr sz="2400" spc="-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specificata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sopra</a:t>
            </a:r>
            <a:r>
              <a:rPr sz="2400" spc="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si</a:t>
            </a:r>
            <a:r>
              <a:rPr sz="2400" spc="-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riferisce</a:t>
            </a:r>
            <a:r>
              <a:rPr sz="2400" spc="-1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alla</a:t>
            </a:r>
            <a:r>
              <a:rPr sz="2400" spc="1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mobilità</a:t>
            </a:r>
            <a:r>
              <a:rPr sz="2400" spc="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fisica.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" y="4867275"/>
            <a:ext cx="11620500" cy="1266825"/>
          </a:xfrm>
          <a:prstGeom prst="rect">
            <a:avLst/>
          </a:prstGeom>
          <a:ln w="38159">
            <a:solidFill>
              <a:srgbClr val="FFC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5725" marR="179705">
              <a:lnSpc>
                <a:spcPct val="106900"/>
              </a:lnSpc>
              <a:spcBef>
                <a:spcPts val="170"/>
              </a:spcBef>
            </a:pP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Le</a:t>
            </a:r>
            <a:r>
              <a:rPr sz="2400" spc="-1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attività</a:t>
            </a:r>
            <a:r>
              <a:rPr sz="2400" spc="-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2400" spc="-1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mobilità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degli</a:t>
            </a:r>
            <a:r>
              <a:rPr sz="2400" spc="-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alunni</a:t>
            </a:r>
            <a:r>
              <a:rPr sz="2400" spc="-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possono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essere</a:t>
            </a:r>
            <a:r>
              <a:rPr sz="2400" spc="-1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alternate</a:t>
            </a:r>
            <a:r>
              <a:rPr sz="2400" spc="-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(blended)</a:t>
            </a:r>
            <a:r>
              <a:rPr sz="2400" spc="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con</a:t>
            </a:r>
            <a:r>
              <a:rPr sz="2400" spc="-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attività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virtuali.</a:t>
            </a:r>
            <a:r>
              <a:rPr sz="2400" spc="-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La</a:t>
            </a:r>
            <a:r>
              <a:rPr sz="2400" spc="-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durata</a:t>
            </a:r>
            <a:r>
              <a:rPr sz="2400" spc="-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minima</a:t>
            </a:r>
            <a:r>
              <a:rPr sz="2400" spc="-1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e</a:t>
            </a:r>
            <a:r>
              <a:rPr sz="2400" spc="-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massima</a:t>
            </a:r>
            <a:r>
              <a:rPr sz="2400" spc="-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specificata</a:t>
            </a:r>
            <a:r>
              <a:rPr sz="2400" spc="-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sopra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si</a:t>
            </a:r>
            <a:r>
              <a:rPr sz="2400" spc="-10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riferisce</a:t>
            </a:r>
            <a:r>
              <a:rPr sz="2400" spc="-1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alla</a:t>
            </a:r>
            <a:r>
              <a:rPr sz="2400" spc="-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09"/>
                </a:solidFill>
                <a:latin typeface="Arial MT"/>
                <a:cs typeface="Arial MT"/>
              </a:rPr>
              <a:t>mobilità</a:t>
            </a:r>
            <a:r>
              <a:rPr sz="2400" spc="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09"/>
                </a:solidFill>
                <a:latin typeface="Arial MT"/>
                <a:cs typeface="Arial MT"/>
              </a:rPr>
              <a:t>fisica.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454" rIns="0" bIns="0" rtlCol="0">
            <a:spAutoFit/>
          </a:bodyPr>
          <a:lstStyle/>
          <a:p>
            <a:pPr marL="2732405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Mobilità</a:t>
            </a:r>
            <a:r>
              <a:rPr sz="3950" spc="-30" dirty="0"/>
              <a:t> </a:t>
            </a:r>
            <a:r>
              <a:rPr sz="3950" dirty="0"/>
              <a:t>degli</a:t>
            </a:r>
            <a:r>
              <a:rPr sz="3950" spc="105" dirty="0"/>
              <a:t> </a:t>
            </a:r>
            <a:r>
              <a:rPr sz="3950" spc="-10" dirty="0"/>
              <a:t>alunni</a:t>
            </a:r>
            <a:endParaRPr sz="39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575" y="3841343"/>
            <a:ext cx="11134267" cy="9464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6219824"/>
            <a:ext cx="1571625" cy="6381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1482" y="1805876"/>
            <a:ext cx="10987405" cy="288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indent="-285750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SzPct val="89583"/>
              <a:buFont typeface="Arial MT"/>
              <a:buChar char="●"/>
              <a:tabLst>
                <a:tab pos="287655" algn="l"/>
              </a:tabLst>
            </a:pPr>
            <a:r>
              <a:rPr sz="2400" b="1" dirty="0">
                <a:latin typeface="Arial"/>
                <a:cs typeface="Arial"/>
              </a:rPr>
              <a:t>Mobilità</a:t>
            </a:r>
            <a:r>
              <a:rPr sz="2400" b="1" spc="-2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gruppo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alunni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(almeno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alunni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gruppo)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30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giorni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Clr>
                <a:srgbClr val="FFC000"/>
              </a:buClr>
              <a:buFont typeface="Arial MT"/>
              <a:buChar char="●"/>
            </a:pPr>
            <a:endParaRPr sz="2400">
              <a:latin typeface="Arial MT"/>
              <a:cs typeface="Arial MT"/>
            </a:endParaRPr>
          </a:p>
          <a:p>
            <a:pPr marL="288290" indent="-285750">
              <a:lnSpc>
                <a:spcPct val="100000"/>
              </a:lnSpc>
              <a:buClr>
                <a:srgbClr val="FFC000"/>
              </a:buClr>
              <a:buSzPct val="89583"/>
              <a:buFont typeface="Arial MT"/>
              <a:buChar char="●"/>
              <a:tabLst>
                <a:tab pos="288290" algn="l"/>
              </a:tabLst>
            </a:pPr>
            <a:r>
              <a:rPr sz="2400" b="1" dirty="0">
                <a:latin typeface="Arial"/>
                <a:cs typeface="Arial"/>
              </a:rPr>
              <a:t>Mobilità</a:t>
            </a:r>
            <a:r>
              <a:rPr sz="2400" b="1" spc="-2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l’apprendimento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breve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termine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alunni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10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29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giorni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FC000"/>
              </a:buClr>
              <a:buFont typeface="Arial MT"/>
              <a:buChar char="●"/>
            </a:pPr>
            <a:endParaRPr sz="2400">
              <a:latin typeface="Arial MT"/>
              <a:cs typeface="Arial MT"/>
            </a:endParaRPr>
          </a:p>
          <a:p>
            <a:pPr marL="288290" indent="-285750">
              <a:lnSpc>
                <a:spcPct val="100000"/>
              </a:lnSpc>
              <a:buClr>
                <a:srgbClr val="FFC000"/>
              </a:buClr>
              <a:buSzPct val="89583"/>
              <a:buFont typeface="Arial MT"/>
              <a:buChar char="●"/>
              <a:tabLst>
                <a:tab pos="288290" algn="l"/>
              </a:tabLst>
            </a:pPr>
            <a:r>
              <a:rPr sz="2400" b="1" dirty="0">
                <a:latin typeface="Arial"/>
                <a:cs typeface="Arial"/>
              </a:rPr>
              <a:t>Mobilità</a:t>
            </a:r>
            <a:r>
              <a:rPr sz="2400" b="1" spc="-2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l’apprendimento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lungo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termine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alunni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da 30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365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giorni</a:t>
            </a:r>
            <a:endParaRPr sz="2400">
              <a:latin typeface="Arial MT"/>
              <a:cs typeface="Arial MT"/>
            </a:endParaRPr>
          </a:p>
          <a:p>
            <a:pPr marR="74930" algn="ctr">
              <a:lnSpc>
                <a:spcPct val="100000"/>
              </a:lnSpc>
              <a:spcBef>
                <a:spcPts val="2285"/>
              </a:spcBef>
            </a:pPr>
            <a:r>
              <a:rPr sz="2400" dirty="0">
                <a:latin typeface="Arial MT"/>
                <a:cs typeface="Arial MT"/>
              </a:rPr>
              <a:t>Gli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alunni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partecipanti</a:t>
            </a:r>
            <a:r>
              <a:rPr sz="2400" spc="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devono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essere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iscritti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scuola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invio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non</a:t>
            </a:r>
            <a:endParaRPr sz="2400">
              <a:latin typeface="Arial MT"/>
              <a:cs typeface="Arial MT"/>
            </a:endParaRPr>
          </a:p>
          <a:p>
            <a:pPr marR="123189" algn="ctr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Arial MT"/>
                <a:cs typeface="Arial MT"/>
              </a:rPr>
              <a:t>esiste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limite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età,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imposto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vincoli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merito.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9919" y="23494"/>
            <a:ext cx="8776716" cy="553998"/>
          </a:xfrm>
        </p:spPr>
        <p:txBody>
          <a:bodyPr/>
          <a:lstStyle/>
          <a:p>
            <a:r>
              <a:rPr lang="it-IT" dirty="0"/>
              <a:t>MOBILITA’ INDIVIDUALE DEGLI ALUNNI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4629" y="2033893"/>
            <a:ext cx="11551920" cy="2539157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b="1" dirty="0">
                <a:solidFill>
                  <a:srgbClr val="FF0000"/>
                </a:solidFill>
              </a:rPr>
              <a:t>TIROCINIO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è eleggibile solo per le mobilità individuali e solo se rientra nel PCTO della scuola proponente.</a:t>
            </a: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Sono esclusi corsi di qualsiasi tipo che NON sono ammissibili per gli alunni.</a:t>
            </a:r>
          </a:p>
        </p:txBody>
      </p:sp>
    </p:spTree>
    <p:extLst>
      <p:ext uri="{BB962C8B-B14F-4D97-AF65-F5344CB8AC3E}">
        <p14:creationId xmlns:p14="http://schemas.microsoft.com/office/powerpoint/2010/main" val="41628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002" y="2356926"/>
            <a:ext cx="11779250" cy="3078480"/>
          </a:xfrm>
          <a:custGeom>
            <a:avLst/>
            <a:gdLst/>
            <a:ahLst/>
            <a:cxnLst/>
            <a:rect l="l" t="t" r="r" b="b"/>
            <a:pathLst>
              <a:path w="11779250" h="3078479">
                <a:moveTo>
                  <a:pt x="14972" y="14798"/>
                </a:moveTo>
                <a:lnTo>
                  <a:pt x="83383" y="19575"/>
                </a:lnTo>
                <a:lnTo>
                  <a:pt x="158815" y="22943"/>
                </a:lnTo>
                <a:lnTo>
                  <a:pt x="199215" y="24139"/>
                </a:lnTo>
                <a:lnTo>
                  <a:pt x="241433" y="25032"/>
                </a:lnTo>
                <a:lnTo>
                  <a:pt x="285489" y="25638"/>
                </a:lnTo>
                <a:lnTo>
                  <a:pt x="331405" y="25972"/>
                </a:lnTo>
                <a:lnTo>
                  <a:pt x="379200" y="26053"/>
                </a:lnTo>
                <a:lnTo>
                  <a:pt x="428897" y="25895"/>
                </a:lnTo>
                <a:lnTo>
                  <a:pt x="480515" y="25515"/>
                </a:lnTo>
                <a:lnTo>
                  <a:pt x="534076" y="24930"/>
                </a:lnTo>
                <a:lnTo>
                  <a:pt x="589600" y="24155"/>
                </a:lnTo>
                <a:lnTo>
                  <a:pt x="647109" y="23208"/>
                </a:lnTo>
                <a:lnTo>
                  <a:pt x="706623" y="22103"/>
                </a:lnTo>
                <a:lnTo>
                  <a:pt x="768162" y="20858"/>
                </a:lnTo>
                <a:lnTo>
                  <a:pt x="831749" y="19489"/>
                </a:lnTo>
                <a:lnTo>
                  <a:pt x="897403" y="18011"/>
                </a:lnTo>
                <a:lnTo>
                  <a:pt x="965146" y="16443"/>
                </a:lnTo>
                <a:lnTo>
                  <a:pt x="1034998" y="14798"/>
                </a:lnTo>
                <a:lnTo>
                  <a:pt x="1097564" y="13251"/>
                </a:lnTo>
                <a:lnTo>
                  <a:pt x="1156585" y="11675"/>
                </a:lnTo>
                <a:lnTo>
                  <a:pt x="1212439" y="10097"/>
                </a:lnTo>
                <a:lnTo>
                  <a:pt x="1265501" y="8543"/>
                </a:lnTo>
                <a:lnTo>
                  <a:pt x="1316148" y="7040"/>
                </a:lnTo>
                <a:lnTo>
                  <a:pt x="1364756" y="5613"/>
                </a:lnTo>
                <a:lnTo>
                  <a:pt x="1411701" y="4290"/>
                </a:lnTo>
                <a:lnTo>
                  <a:pt x="1457361" y="3097"/>
                </a:lnTo>
                <a:lnTo>
                  <a:pt x="1502111" y="2059"/>
                </a:lnTo>
                <a:lnTo>
                  <a:pt x="1546327" y="1204"/>
                </a:lnTo>
                <a:lnTo>
                  <a:pt x="1590386" y="559"/>
                </a:lnTo>
                <a:lnTo>
                  <a:pt x="1634665" y="148"/>
                </a:lnTo>
                <a:lnTo>
                  <a:pt x="1679540" y="0"/>
                </a:lnTo>
                <a:lnTo>
                  <a:pt x="1725386" y="139"/>
                </a:lnTo>
                <a:lnTo>
                  <a:pt x="1772582" y="593"/>
                </a:lnTo>
                <a:lnTo>
                  <a:pt x="1821502" y="1388"/>
                </a:lnTo>
                <a:lnTo>
                  <a:pt x="1872523" y="2551"/>
                </a:lnTo>
                <a:lnTo>
                  <a:pt x="1926022" y="4107"/>
                </a:lnTo>
                <a:lnTo>
                  <a:pt x="1982375" y="6084"/>
                </a:lnTo>
                <a:lnTo>
                  <a:pt x="2041958" y="8507"/>
                </a:lnTo>
                <a:lnTo>
                  <a:pt x="2105148" y="11403"/>
                </a:lnTo>
                <a:lnTo>
                  <a:pt x="2172321" y="14798"/>
                </a:lnTo>
                <a:lnTo>
                  <a:pt x="2255325" y="19018"/>
                </a:lnTo>
                <a:lnTo>
                  <a:pt x="2325784" y="22278"/>
                </a:lnTo>
                <a:lnTo>
                  <a:pt x="2384940" y="24664"/>
                </a:lnTo>
                <a:lnTo>
                  <a:pt x="2434038" y="26263"/>
                </a:lnTo>
                <a:lnTo>
                  <a:pt x="2474322" y="27161"/>
                </a:lnTo>
                <a:lnTo>
                  <a:pt x="2507036" y="27446"/>
                </a:lnTo>
                <a:lnTo>
                  <a:pt x="2533423" y="27203"/>
                </a:lnTo>
                <a:lnTo>
                  <a:pt x="2572193" y="25480"/>
                </a:lnTo>
                <a:lnTo>
                  <a:pt x="2613997" y="21103"/>
                </a:lnTo>
                <a:lnTo>
                  <a:pt x="2628547" y="19513"/>
                </a:lnTo>
                <a:lnTo>
                  <a:pt x="2691457" y="15557"/>
                </a:lnTo>
                <a:lnTo>
                  <a:pt x="2775722" y="14309"/>
                </a:lnTo>
                <a:lnTo>
                  <a:pt x="2826107" y="14453"/>
                </a:lnTo>
                <a:lnTo>
                  <a:pt x="2874752" y="15053"/>
                </a:lnTo>
                <a:lnTo>
                  <a:pt x="2922260" y="15929"/>
                </a:lnTo>
                <a:lnTo>
                  <a:pt x="2969234" y="16902"/>
                </a:lnTo>
                <a:lnTo>
                  <a:pt x="3016278" y="17796"/>
                </a:lnTo>
                <a:lnTo>
                  <a:pt x="3063995" y="18429"/>
                </a:lnTo>
                <a:lnTo>
                  <a:pt x="3112989" y="18625"/>
                </a:lnTo>
                <a:lnTo>
                  <a:pt x="3163863" y="18204"/>
                </a:lnTo>
                <a:lnTo>
                  <a:pt x="3217221" y="16988"/>
                </a:lnTo>
                <a:lnTo>
                  <a:pt x="3273665" y="14798"/>
                </a:lnTo>
                <a:lnTo>
                  <a:pt x="3311236" y="13204"/>
                </a:lnTo>
                <a:lnTo>
                  <a:pt x="3352546" y="11767"/>
                </a:lnTo>
                <a:lnTo>
                  <a:pt x="3397171" y="10495"/>
                </a:lnTo>
                <a:lnTo>
                  <a:pt x="3444688" y="9391"/>
                </a:lnTo>
                <a:lnTo>
                  <a:pt x="3494672" y="8463"/>
                </a:lnTo>
                <a:lnTo>
                  <a:pt x="3546701" y="7715"/>
                </a:lnTo>
                <a:lnTo>
                  <a:pt x="3600350" y="7152"/>
                </a:lnTo>
                <a:lnTo>
                  <a:pt x="3655196" y="6781"/>
                </a:lnTo>
                <a:lnTo>
                  <a:pt x="3710815" y="6607"/>
                </a:lnTo>
                <a:lnTo>
                  <a:pt x="3766783" y="6635"/>
                </a:lnTo>
                <a:lnTo>
                  <a:pt x="3822677" y="6871"/>
                </a:lnTo>
                <a:lnTo>
                  <a:pt x="3878072" y="7320"/>
                </a:lnTo>
                <a:lnTo>
                  <a:pt x="3932546" y="7987"/>
                </a:lnTo>
                <a:lnTo>
                  <a:pt x="3985674" y="8879"/>
                </a:lnTo>
                <a:lnTo>
                  <a:pt x="4037032" y="10001"/>
                </a:lnTo>
                <a:lnTo>
                  <a:pt x="4086197" y="11357"/>
                </a:lnTo>
                <a:lnTo>
                  <a:pt x="4132746" y="12955"/>
                </a:lnTo>
                <a:lnTo>
                  <a:pt x="4176254" y="14798"/>
                </a:lnTo>
                <a:lnTo>
                  <a:pt x="4242202" y="17744"/>
                </a:lnTo>
                <a:lnTo>
                  <a:pt x="4303436" y="20131"/>
                </a:lnTo>
                <a:lnTo>
                  <a:pt x="4360467" y="21950"/>
                </a:lnTo>
                <a:lnTo>
                  <a:pt x="4413808" y="23190"/>
                </a:lnTo>
                <a:lnTo>
                  <a:pt x="4463972" y="23841"/>
                </a:lnTo>
                <a:lnTo>
                  <a:pt x="4511472" y="23893"/>
                </a:lnTo>
                <a:lnTo>
                  <a:pt x="4556818" y="23334"/>
                </a:lnTo>
                <a:lnTo>
                  <a:pt x="4600524" y="22156"/>
                </a:lnTo>
                <a:lnTo>
                  <a:pt x="4643103" y="20348"/>
                </a:lnTo>
                <a:lnTo>
                  <a:pt x="4685066" y="17899"/>
                </a:lnTo>
                <a:lnTo>
                  <a:pt x="4726926" y="14798"/>
                </a:lnTo>
                <a:lnTo>
                  <a:pt x="4771989" y="12185"/>
                </a:lnTo>
                <a:lnTo>
                  <a:pt x="4822224" y="11001"/>
                </a:lnTo>
                <a:lnTo>
                  <a:pt x="4876239" y="10944"/>
                </a:lnTo>
                <a:lnTo>
                  <a:pt x="4932645" y="11713"/>
                </a:lnTo>
                <a:lnTo>
                  <a:pt x="4990050" y="13004"/>
                </a:lnTo>
                <a:lnTo>
                  <a:pt x="5047064" y="14515"/>
                </a:lnTo>
                <a:lnTo>
                  <a:pt x="5102296" y="15945"/>
                </a:lnTo>
                <a:lnTo>
                  <a:pt x="5154357" y="16990"/>
                </a:lnTo>
                <a:lnTo>
                  <a:pt x="5201854" y="17349"/>
                </a:lnTo>
                <a:lnTo>
                  <a:pt x="5243398" y="16719"/>
                </a:lnTo>
                <a:lnTo>
                  <a:pt x="5277598" y="14798"/>
                </a:lnTo>
                <a:lnTo>
                  <a:pt x="5297115" y="13511"/>
                </a:lnTo>
                <a:lnTo>
                  <a:pt x="5322331" y="12559"/>
                </a:lnTo>
                <a:lnTo>
                  <a:pt x="5352848" y="11911"/>
                </a:lnTo>
                <a:lnTo>
                  <a:pt x="5388269" y="11531"/>
                </a:lnTo>
                <a:lnTo>
                  <a:pt x="5428196" y="11387"/>
                </a:lnTo>
                <a:lnTo>
                  <a:pt x="5472233" y="11446"/>
                </a:lnTo>
                <a:lnTo>
                  <a:pt x="5519981" y="11674"/>
                </a:lnTo>
                <a:lnTo>
                  <a:pt x="5571043" y="12037"/>
                </a:lnTo>
                <a:lnTo>
                  <a:pt x="5625023" y="12502"/>
                </a:lnTo>
                <a:lnTo>
                  <a:pt x="5681522" y="13036"/>
                </a:lnTo>
                <a:lnTo>
                  <a:pt x="5740143" y="13606"/>
                </a:lnTo>
                <a:lnTo>
                  <a:pt x="5800489" y="14177"/>
                </a:lnTo>
                <a:lnTo>
                  <a:pt x="5862162" y="14716"/>
                </a:lnTo>
                <a:lnTo>
                  <a:pt x="5924765" y="15191"/>
                </a:lnTo>
                <a:lnTo>
                  <a:pt x="5987901" y="15566"/>
                </a:lnTo>
                <a:lnTo>
                  <a:pt x="6051172" y="15810"/>
                </a:lnTo>
                <a:lnTo>
                  <a:pt x="6114181" y="15889"/>
                </a:lnTo>
                <a:lnTo>
                  <a:pt x="6176531" y="15769"/>
                </a:lnTo>
                <a:lnTo>
                  <a:pt x="6237824" y="15417"/>
                </a:lnTo>
                <a:lnTo>
                  <a:pt x="6297662" y="14798"/>
                </a:lnTo>
                <a:lnTo>
                  <a:pt x="6373206" y="13940"/>
                </a:lnTo>
                <a:lnTo>
                  <a:pt x="6442989" y="13372"/>
                </a:lnTo>
                <a:lnTo>
                  <a:pt x="6507575" y="13055"/>
                </a:lnTo>
                <a:lnTo>
                  <a:pt x="6567529" y="12951"/>
                </a:lnTo>
                <a:lnTo>
                  <a:pt x="6623417" y="13020"/>
                </a:lnTo>
                <a:lnTo>
                  <a:pt x="6675803" y="13226"/>
                </a:lnTo>
                <a:lnTo>
                  <a:pt x="6725252" y="13528"/>
                </a:lnTo>
                <a:lnTo>
                  <a:pt x="6772329" y="13888"/>
                </a:lnTo>
                <a:lnTo>
                  <a:pt x="6817599" y="14268"/>
                </a:lnTo>
                <a:lnTo>
                  <a:pt x="6861627" y="14629"/>
                </a:lnTo>
                <a:lnTo>
                  <a:pt x="6904977" y="14933"/>
                </a:lnTo>
                <a:lnTo>
                  <a:pt x="6948215" y="15140"/>
                </a:lnTo>
                <a:lnTo>
                  <a:pt x="6991905" y="15212"/>
                </a:lnTo>
                <a:lnTo>
                  <a:pt x="7036613" y="15111"/>
                </a:lnTo>
                <a:lnTo>
                  <a:pt x="7082903" y="14798"/>
                </a:lnTo>
                <a:lnTo>
                  <a:pt x="7123631" y="14633"/>
                </a:lnTo>
                <a:lnTo>
                  <a:pt x="7166860" y="14815"/>
                </a:lnTo>
                <a:lnTo>
                  <a:pt x="7212327" y="15284"/>
                </a:lnTo>
                <a:lnTo>
                  <a:pt x="7259773" y="15977"/>
                </a:lnTo>
                <a:lnTo>
                  <a:pt x="7308936" y="16833"/>
                </a:lnTo>
                <a:lnTo>
                  <a:pt x="7359556" y="17790"/>
                </a:lnTo>
                <a:lnTo>
                  <a:pt x="7411371" y="18788"/>
                </a:lnTo>
                <a:lnTo>
                  <a:pt x="7464121" y="19764"/>
                </a:lnTo>
                <a:lnTo>
                  <a:pt x="7517545" y="20656"/>
                </a:lnTo>
                <a:lnTo>
                  <a:pt x="7571381" y="21405"/>
                </a:lnTo>
                <a:lnTo>
                  <a:pt x="7625369" y="21947"/>
                </a:lnTo>
                <a:lnTo>
                  <a:pt x="7679248" y="22221"/>
                </a:lnTo>
                <a:lnTo>
                  <a:pt x="7732757" y="22166"/>
                </a:lnTo>
                <a:lnTo>
                  <a:pt x="7785635" y="21720"/>
                </a:lnTo>
                <a:lnTo>
                  <a:pt x="7837621" y="20822"/>
                </a:lnTo>
                <a:lnTo>
                  <a:pt x="7888454" y="19410"/>
                </a:lnTo>
                <a:lnTo>
                  <a:pt x="7937874" y="17423"/>
                </a:lnTo>
                <a:lnTo>
                  <a:pt x="7985619" y="14798"/>
                </a:lnTo>
                <a:lnTo>
                  <a:pt x="8056224" y="10805"/>
                </a:lnTo>
                <a:lnTo>
                  <a:pt x="8116248" y="8358"/>
                </a:lnTo>
                <a:lnTo>
                  <a:pt x="8167846" y="7207"/>
                </a:lnTo>
                <a:lnTo>
                  <a:pt x="8213179" y="7104"/>
                </a:lnTo>
                <a:lnTo>
                  <a:pt x="8254402" y="7800"/>
                </a:lnTo>
                <a:lnTo>
                  <a:pt x="8293674" y="9045"/>
                </a:lnTo>
                <a:lnTo>
                  <a:pt x="8333153" y="10591"/>
                </a:lnTo>
                <a:lnTo>
                  <a:pt x="8374997" y="12188"/>
                </a:lnTo>
                <a:lnTo>
                  <a:pt x="8421362" y="13588"/>
                </a:lnTo>
                <a:lnTo>
                  <a:pt x="8474408" y="14541"/>
                </a:lnTo>
                <a:lnTo>
                  <a:pt x="8536291" y="14798"/>
                </a:lnTo>
                <a:lnTo>
                  <a:pt x="8571731" y="14898"/>
                </a:lnTo>
                <a:lnTo>
                  <a:pt x="8610852" y="15334"/>
                </a:lnTo>
                <a:lnTo>
                  <a:pt x="8653334" y="16055"/>
                </a:lnTo>
                <a:lnTo>
                  <a:pt x="8698856" y="17009"/>
                </a:lnTo>
                <a:lnTo>
                  <a:pt x="8747100" y="18144"/>
                </a:lnTo>
                <a:lnTo>
                  <a:pt x="8797744" y="19408"/>
                </a:lnTo>
                <a:lnTo>
                  <a:pt x="8850470" y="20750"/>
                </a:lnTo>
                <a:lnTo>
                  <a:pt x="8904957" y="22116"/>
                </a:lnTo>
                <a:lnTo>
                  <a:pt x="8960885" y="23456"/>
                </a:lnTo>
                <a:lnTo>
                  <a:pt x="9017935" y="24717"/>
                </a:lnTo>
                <a:lnTo>
                  <a:pt x="9075787" y="25847"/>
                </a:lnTo>
                <a:lnTo>
                  <a:pt x="9134120" y="26795"/>
                </a:lnTo>
                <a:lnTo>
                  <a:pt x="9192616" y="27508"/>
                </a:lnTo>
                <a:lnTo>
                  <a:pt x="9250953" y="27935"/>
                </a:lnTo>
                <a:lnTo>
                  <a:pt x="9308812" y="28023"/>
                </a:lnTo>
                <a:lnTo>
                  <a:pt x="9365874" y="27721"/>
                </a:lnTo>
                <a:lnTo>
                  <a:pt x="9421818" y="26976"/>
                </a:lnTo>
                <a:lnTo>
                  <a:pt x="9476324" y="25737"/>
                </a:lnTo>
                <a:lnTo>
                  <a:pt x="9529073" y="23952"/>
                </a:lnTo>
                <a:lnTo>
                  <a:pt x="9579744" y="21568"/>
                </a:lnTo>
                <a:lnTo>
                  <a:pt x="9628019" y="18534"/>
                </a:lnTo>
                <a:lnTo>
                  <a:pt x="9673576" y="14798"/>
                </a:lnTo>
                <a:lnTo>
                  <a:pt x="9726514" y="10364"/>
                </a:lnTo>
                <a:lnTo>
                  <a:pt x="9777723" y="7022"/>
                </a:lnTo>
                <a:lnTo>
                  <a:pt x="9827465" y="4665"/>
                </a:lnTo>
                <a:lnTo>
                  <a:pt x="9876004" y="3187"/>
                </a:lnTo>
                <a:lnTo>
                  <a:pt x="9923602" y="2480"/>
                </a:lnTo>
                <a:lnTo>
                  <a:pt x="9970521" y="2437"/>
                </a:lnTo>
                <a:lnTo>
                  <a:pt x="10017025" y="2952"/>
                </a:lnTo>
                <a:lnTo>
                  <a:pt x="10063376" y="3917"/>
                </a:lnTo>
                <a:lnTo>
                  <a:pt x="10109837" y="5226"/>
                </a:lnTo>
                <a:lnTo>
                  <a:pt x="10156671" y="6771"/>
                </a:lnTo>
                <a:lnTo>
                  <a:pt x="10204140" y="8445"/>
                </a:lnTo>
                <a:lnTo>
                  <a:pt x="10252508" y="10142"/>
                </a:lnTo>
                <a:lnTo>
                  <a:pt x="10302037" y="11754"/>
                </a:lnTo>
                <a:lnTo>
                  <a:pt x="10352989" y="13174"/>
                </a:lnTo>
                <a:lnTo>
                  <a:pt x="10405628" y="14296"/>
                </a:lnTo>
                <a:lnTo>
                  <a:pt x="10460216" y="15012"/>
                </a:lnTo>
                <a:lnTo>
                  <a:pt x="10517017" y="15215"/>
                </a:lnTo>
                <a:lnTo>
                  <a:pt x="10576292" y="14798"/>
                </a:lnTo>
                <a:lnTo>
                  <a:pt x="10623348" y="14412"/>
                </a:lnTo>
                <a:lnTo>
                  <a:pt x="10669760" y="14412"/>
                </a:lnTo>
                <a:lnTo>
                  <a:pt x="10715671" y="14748"/>
                </a:lnTo>
                <a:lnTo>
                  <a:pt x="10761225" y="15370"/>
                </a:lnTo>
                <a:lnTo>
                  <a:pt x="10806565" y="16227"/>
                </a:lnTo>
                <a:lnTo>
                  <a:pt x="10851834" y="17271"/>
                </a:lnTo>
                <a:lnTo>
                  <a:pt x="10897177" y="18449"/>
                </a:lnTo>
                <a:lnTo>
                  <a:pt x="10942737" y="19714"/>
                </a:lnTo>
                <a:lnTo>
                  <a:pt x="10988658" y="21013"/>
                </a:lnTo>
                <a:lnTo>
                  <a:pt x="11035082" y="22297"/>
                </a:lnTo>
                <a:lnTo>
                  <a:pt x="11082154" y="23516"/>
                </a:lnTo>
                <a:lnTo>
                  <a:pt x="11130017" y="24620"/>
                </a:lnTo>
                <a:lnTo>
                  <a:pt x="11178814" y="25558"/>
                </a:lnTo>
                <a:lnTo>
                  <a:pt x="11228690" y="26280"/>
                </a:lnTo>
                <a:lnTo>
                  <a:pt x="11279787" y="26737"/>
                </a:lnTo>
                <a:lnTo>
                  <a:pt x="11332250" y="26877"/>
                </a:lnTo>
                <a:lnTo>
                  <a:pt x="11386221" y="26652"/>
                </a:lnTo>
                <a:lnTo>
                  <a:pt x="11441845" y="26010"/>
                </a:lnTo>
                <a:lnTo>
                  <a:pt x="11499264" y="24901"/>
                </a:lnTo>
                <a:lnTo>
                  <a:pt x="11558623" y="23276"/>
                </a:lnTo>
                <a:lnTo>
                  <a:pt x="11620065" y="21084"/>
                </a:lnTo>
                <a:lnTo>
                  <a:pt x="11683734" y="18275"/>
                </a:lnTo>
                <a:lnTo>
                  <a:pt x="11749772" y="14798"/>
                </a:lnTo>
                <a:lnTo>
                  <a:pt x="11746605" y="74604"/>
                </a:lnTo>
                <a:lnTo>
                  <a:pt x="11746486" y="132768"/>
                </a:lnTo>
                <a:lnTo>
                  <a:pt x="11748343" y="189006"/>
                </a:lnTo>
                <a:lnTo>
                  <a:pt x="11751106" y="243033"/>
                </a:lnTo>
                <a:lnTo>
                  <a:pt x="11753701" y="294567"/>
                </a:lnTo>
                <a:lnTo>
                  <a:pt x="11755058" y="343322"/>
                </a:lnTo>
                <a:lnTo>
                  <a:pt x="11754106" y="389014"/>
                </a:lnTo>
                <a:lnTo>
                  <a:pt x="11749772" y="431358"/>
                </a:lnTo>
                <a:lnTo>
                  <a:pt x="11746271" y="468440"/>
                </a:lnTo>
                <a:lnTo>
                  <a:pt x="11745493" y="513524"/>
                </a:lnTo>
                <a:lnTo>
                  <a:pt x="11746708" y="564753"/>
                </a:lnTo>
                <a:lnTo>
                  <a:pt x="11749187" y="620269"/>
                </a:lnTo>
                <a:lnTo>
                  <a:pt x="11752201" y="678215"/>
                </a:lnTo>
                <a:lnTo>
                  <a:pt x="11755021" y="736732"/>
                </a:lnTo>
                <a:lnTo>
                  <a:pt x="11756917" y="793962"/>
                </a:lnTo>
                <a:lnTo>
                  <a:pt x="11757160" y="848049"/>
                </a:lnTo>
                <a:lnTo>
                  <a:pt x="11755022" y="897133"/>
                </a:lnTo>
                <a:lnTo>
                  <a:pt x="11749772" y="939358"/>
                </a:lnTo>
                <a:lnTo>
                  <a:pt x="11744723" y="975424"/>
                </a:lnTo>
                <a:lnTo>
                  <a:pt x="11742079" y="1014285"/>
                </a:lnTo>
                <a:lnTo>
                  <a:pt x="11741377" y="1056053"/>
                </a:lnTo>
                <a:lnTo>
                  <a:pt x="11742150" y="1100840"/>
                </a:lnTo>
                <a:lnTo>
                  <a:pt x="11743933" y="1148759"/>
                </a:lnTo>
                <a:lnTo>
                  <a:pt x="11746260" y="1199921"/>
                </a:lnTo>
                <a:lnTo>
                  <a:pt x="11748666" y="1254440"/>
                </a:lnTo>
                <a:lnTo>
                  <a:pt x="11750686" y="1312427"/>
                </a:lnTo>
                <a:lnTo>
                  <a:pt x="11751854" y="1373994"/>
                </a:lnTo>
                <a:lnTo>
                  <a:pt x="11751704" y="1439254"/>
                </a:lnTo>
                <a:lnTo>
                  <a:pt x="11749772" y="1508318"/>
                </a:lnTo>
                <a:lnTo>
                  <a:pt x="11746161" y="1582763"/>
                </a:lnTo>
                <a:lnTo>
                  <a:pt x="11742176" y="1650298"/>
                </a:lnTo>
                <a:lnTo>
                  <a:pt x="11738259" y="1711546"/>
                </a:lnTo>
                <a:lnTo>
                  <a:pt x="11734849" y="1767126"/>
                </a:lnTo>
                <a:lnTo>
                  <a:pt x="11732389" y="1817659"/>
                </a:lnTo>
                <a:lnTo>
                  <a:pt x="11731319" y="1863764"/>
                </a:lnTo>
                <a:lnTo>
                  <a:pt x="11732082" y="1906062"/>
                </a:lnTo>
                <a:lnTo>
                  <a:pt x="11735117" y="1945174"/>
                </a:lnTo>
                <a:lnTo>
                  <a:pt x="11740867" y="1981719"/>
                </a:lnTo>
                <a:lnTo>
                  <a:pt x="11749772" y="2016318"/>
                </a:lnTo>
                <a:lnTo>
                  <a:pt x="11759548" y="2052173"/>
                </a:lnTo>
                <a:lnTo>
                  <a:pt x="11767524" y="2091791"/>
                </a:lnTo>
                <a:lnTo>
                  <a:pt x="11773559" y="2134753"/>
                </a:lnTo>
                <a:lnTo>
                  <a:pt x="11777515" y="2180638"/>
                </a:lnTo>
                <a:lnTo>
                  <a:pt x="11779252" y="2229028"/>
                </a:lnTo>
                <a:lnTo>
                  <a:pt x="11778630" y="2279501"/>
                </a:lnTo>
                <a:lnTo>
                  <a:pt x="11775511" y="2331639"/>
                </a:lnTo>
                <a:lnTo>
                  <a:pt x="11769755" y="2385021"/>
                </a:lnTo>
                <a:lnTo>
                  <a:pt x="11761221" y="2439227"/>
                </a:lnTo>
                <a:lnTo>
                  <a:pt x="11749772" y="2493838"/>
                </a:lnTo>
                <a:lnTo>
                  <a:pt x="11741528" y="2540717"/>
                </a:lnTo>
                <a:lnTo>
                  <a:pt x="11737786" y="2589809"/>
                </a:lnTo>
                <a:lnTo>
                  <a:pt x="11737646" y="2640478"/>
                </a:lnTo>
                <a:lnTo>
                  <a:pt x="11740205" y="2692090"/>
                </a:lnTo>
                <a:lnTo>
                  <a:pt x="11744563" y="2744011"/>
                </a:lnTo>
                <a:lnTo>
                  <a:pt x="11749820" y="2795606"/>
                </a:lnTo>
                <a:lnTo>
                  <a:pt x="11755074" y="2846241"/>
                </a:lnTo>
                <a:lnTo>
                  <a:pt x="11759424" y="2895281"/>
                </a:lnTo>
                <a:lnTo>
                  <a:pt x="11761970" y="2942091"/>
                </a:lnTo>
                <a:lnTo>
                  <a:pt x="11761811" y="2986037"/>
                </a:lnTo>
                <a:lnTo>
                  <a:pt x="11758045" y="3026484"/>
                </a:lnTo>
                <a:lnTo>
                  <a:pt x="11691908" y="3065305"/>
                </a:lnTo>
                <a:lnTo>
                  <a:pt x="11634533" y="3067419"/>
                </a:lnTo>
                <a:lnTo>
                  <a:pt x="11577723" y="3069157"/>
                </a:lnTo>
                <a:lnTo>
                  <a:pt x="11521559" y="3070540"/>
                </a:lnTo>
                <a:lnTo>
                  <a:pt x="11466119" y="3071584"/>
                </a:lnTo>
                <a:lnTo>
                  <a:pt x="11411482" y="3072309"/>
                </a:lnTo>
                <a:lnTo>
                  <a:pt x="11357725" y="3072733"/>
                </a:lnTo>
                <a:lnTo>
                  <a:pt x="11304928" y="3072875"/>
                </a:lnTo>
                <a:lnTo>
                  <a:pt x="11253170" y="3072752"/>
                </a:lnTo>
                <a:lnTo>
                  <a:pt x="11202529" y="3072384"/>
                </a:lnTo>
                <a:lnTo>
                  <a:pt x="11153084" y="3071788"/>
                </a:lnTo>
                <a:lnTo>
                  <a:pt x="11104913" y="3070983"/>
                </a:lnTo>
                <a:lnTo>
                  <a:pt x="11058095" y="3069988"/>
                </a:lnTo>
                <a:lnTo>
                  <a:pt x="11012709" y="3068820"/>
                </a:lnTo>
                <a:lnTo>
                  <a:pt x="10968834" y="3067499"/>
                </a:lnTo>
                <a:lnTo>
                  <a:pt x="10926547" y="3066043"/>
                </a:lnTo>
                <a:lnTo>
                  <a:pt x="10885928" y="3064470"/>
                </a:lnTo>
                <a:lnTo>
                  <a:pt x="10847056" y="3062798"/>
                </a:lnTo>
                <a:lnTo>
                  <a:pt x="10808988" y="3061174"/>
                </a:lnTo>
                <a:lnTo>
                  <a:pt x="10770592" y="3059730"/>
                </a:lnTo>
                <a:lnTo>
                  <a:pt x="10731664" y="3058468"/>
                </a:lnTo>
                <a:lnTo>
                  <a:pt x="10691999" y="3057391"/>
                </a:lnTo>
                <a:lnTo>
                  <a:pt x="10651391" y="3056501"/>
                </a:lnTo>
                <a:lnTo>
                  <a:pt x="10609637" y="3055799"/>
                </a:lnTo>
                <a:lnTo>
                  <a:pt x="10566529" y="3055288"/>
                </a:lnTo>
                <a:lnTo>
                  <a:pt x="10521865" y="3054969"/>
                </a:lnTo>
                <a:lnTo>
                  <a:pt x="10475438" y="3054845"/>
                </a:lnTo>
                <a:lnTo>
                  <a:pt x="10427044" y="3054917"/>
                </a:lnTo>
                <a:lnTo>
                  <a:pt x="10376478" y="3055188"/>
                </a:lnTo>
                <a:lnTo>
                  <a:pt x="10323534" y="3055658"/>
                </a:lnTo>
                <a:lnTo>
                  <a:pt x="10268008" y="3056331"/>
                </a:lnTo>
                <a:lnTo>
                  <a:pt x="10209694" y="3057208"/>
                </a:lnTo>
                <a:lnTo>
                  <a:pt x="10148388" y="3058292"/>
                </a:lnTo>
                <a:lnTo>
                  <a:pt x="10083885" y="3059583"/>
                </a:lnTo>
                <a:lnTo>
                  <a:pt x="10015980" y="3061085"/>
                </a:lnTo>
                <a:lnTo>
                  <a:pt x="9944467" y="3062798"/>
                </a:lnTo>
                <a:lnTo>
                  <a:pt x="9857757" y="3064692"/>
                </a:lnTo>
                <a:lnTo>
                  <a:pt x="9785188" y="3065778"/>
                </a:lnTo>
                <a:lnTo>
                  <a:pt x="9725046" y="3066185"/>
                </a:lnTo>
                <a:lnTo>
                  <a:pt x="9675620" y="3066042"/>
                </a:lnTo>
                <a:lnTo>
                  <a:pt x="9635196" y="3065479"/>
                </a:lnTo>
                <a:lnTo>
                  <a:pt x="9602060" y="3064625"/>
                </a:lnTo>
                <a:lnTo>
                  <a:pt x="9574500" y="3063608"/>
                </a:lnTo>
                <a:lnTo>
                  <a:pt x="9550803" y="3062559"/>
                </a:lnTo>
                <a:lnTo>
                  <a:pt x="9529254" y="3061605"/>
                </a:lnTo>
                <a:lnTo>
                  <a:pt x="9508142" y="3060877"/>
                </a:lnTo>
                <a:lnTo>
                  <a:pt x="9485754" y="3060503"/>
                </a:lnTo>
                <a:lnTo>
                  <a:pt x="9460375" y="3060612"/>
                </a:lnTo>
                <a:lnTo>
                  <a:pt x="9430293" y="3061335"/>
                </a:lnTo>
                <a:lnTo>
                  <a:pt x="9393795" y="3062798"/>
                </a:lnTo>
                <a:lnTo>
                  <a:pt x="9347987" y="3064732"/>
                </a:lnTo>
                <a:lnTo>
                  <a:pt x="9297970" y="3066465"/>
                </a:lnTo>
                <a:lnTo>
                  <a:pt x="9244638" y="3067965"/>
                </a:lnTo>
                <a:lnTo>
                  <a:pt x="9188885" y="3069198"/>
                </a:lnTo>
                <a:lnTo>
                  <a:pt x="9131606" y="3070131"/>
                </a:lnTo>
                <a:lnTo>
                  <a:pt x="9073696" y="3070730"/>
                </a:lnTo>
                <a:lnTo>
                  <a:pt x="9016048" y="3070963"/>
                </a:lnTo>
                <a:lnTo>
                  <a:pt x="8959558" y="3070797"/>
                </a:lnTo>
                <a:lnTo>
                  <a:pt x="8905120" y="3070197"/>
                </a:lnTo>
                <a:lnTo>
                  <a:pt x="8853628" y="3069130"/>
                </a:lnTo>
                <a:lnTo>
                  <a:pt x="8805977" y="3067564"/>
                </a:lnTo>
                <a:lnTo>
                  <a:pt x="8763061" y="3065464"/>
                </a:lnTo>
                <a:lnTo>
                  <a:pt x="8725775" y="3062798"/>
                </a:lnTo>
                <a:lnTo>
                  <a:pt x="8694823" y="3060679"/>
                </a:lnTo>
                <a:lnTo>
                  <a:pt x="8661105" y="3059373"/>
                </a:lnTo>
                <a:lnTo>
                  <a:pt x="8624554" y="3058763"/>
                </a:lnTo>
                <a:lnTo>
                  <a:pt x="8585102" y="3058730"/>
                </a:lnTo>
                <a:lnTo>
                  <a:pt x="8542683" y="3059158"/>
                </a:lnTo>
                <a:lnTo>
                  <a:pt x="8497230" y="3059927"/>
                </a:lnTo>
                <a:lnTo>
                  <a:pt x="8448675" y="3060921"/>
                </a:lnTo>
                <a:lnTo>
                  <a:pt x="8396951" y="3062021"/>
                </a:lnTo>
                <a:lnTo>
                  <a:pt x="8341992" y="3063109"/>
                </a:lnTo>
                <a:lnTo>
                  <a:pt x="8283730" y="3064068"/>
                </a:lnTo>
                <a:lnTo>
                  <a:pt x="8222099" y="3064780"/>
                </a:lnTo>
                <a:lnTo>
                  <a:pt x="8157030" y="3065127"/>
                </a:lnTo>
                <a:lnTo>
                  <a:pt x="8088458" y="3064991"/>
                </a:lnTo>
                <a:lnTo>
                  <a:pt x="8016315" y="3064254"/>
                </a:lnTo>
                <a:lnTo>
                  <a:pt x="7940534" y="3062798"/>
                </a:lnTo>
                <a:lnTo>
                  <a:pt x="7888450" y="3061823"/>
                </a:lnTo>
                <a:lnTo>
                  <a:pt x="7837929" y="3061382"/>
                </a:lnTo>
                <a:lnTo>
                  <a:pt x="7788741" y="3061408"/>
                </a:lnTo>
                <a:lnTo>
                  <a:pt x="7740659" y="3061835"/>
                </a:lnTo>
                <a:lnTo>
                  <a:pt x="7693452" y="3062598"/>
                </a:lnTo>
                <a:lnTo>
                  <a:pt x="7646892" y="3063630"/>
                </a:lnTo>
                <a:lnTo>
                  <a:pt x="7600750" y="3064865"/>
                </a:lnTo>
                <a:lnTo>
                  <a:pt x="7554798" y="3066237"/>
                </a:lnTo>
                <a:lnTo>
                  <a:pt x="7508806" y="3067680"/>
                </a:lnTo>
                <a:lnTo>
                  <a:pt x="7462545" y="3069128"/>
                </a:lnTo>
                <a:lnTo>
                  <a:pt x="7415786" y="3070514"/>
                </a:lnTo>
                <a:lnTo>
                  <a:pt x="7368301" y="3071772"/>
                </a:lnTo>
                <a:lnTo>
                  <a:pt x="7319860" y="3072838"/>
                </a:lnTo>
                <a:lnTo>
                  <a:pt x="7270235" y="3073643"/>
                </a:lnTo>
                <a:lnTo>
                  <a:pt x="7219196" y="3074122"/>
                </a:lnTo>
                <a:lnTo>
                  <a:pt x="7166515" y="3074210"/>
                </a:lnTo>
                <a:lnTo>
                  <a:pt x="7111963" y="3073839"/>
                </a:lnTo>
                <a:lnTo>
                  <a:pt x="7055311" y="3072944"/>
                </a:lnTo>
                <a:lnTo>
                  <a:pt x="6996330" y="3071458"/>
                </a:lnTo>
                <a:lnTo>
                  <a:pt x="6934790" y="3069316"/>
                </a:lnTo>
                <a:lnTo>
                  <a:pt x="6870464" y="3066452"/>
                </a:lnTo>
                <a:lnTo>
                  <a:pt x="6803122" y="3062798"/>
                </a:lnTo>
                <a:lnTo>
                  <a:pt x="6735866" y="3059167"/>
                </a:lnTo>
                <a:lnTo>
                  <a:pt x="6671780" y="3056364"/>
                </a:lnTo>
                <a:lnTo>
                  <a:pt x="6610612" y="3054316"/>
                </a:lnTo>
                <a:lnTo>
                  <a:pt x="6552108" y="3052952"/>
                </a:lnTo>
                <a:lnTo>
                  <a:pt x="6496014" y="3052199"/>
                </a:lnTo>
                <a:lnTo>
                  <a:pt x="6442078" y="3051985"/>
                </a:lnTo>
                <a:lnTo>
                  <a:pt x="6390046" y="3052237"/>
                </a:lnTo>
                <a:lnTo>
                  <a:pt x="6339664" y="3052884"/>
                </a:lnTo>
                <a:lnTo>
                  <a:pt x="6290679" y="3053852"/>
                </a:lnTo>
                <a:lnTo>
                  <a:pt x="6242838" y="3055070"/>
                </a:lnTo>
                <a:lnTo>
                  <a:pt x="6195887" y="3056464"/>
                </a:lnTo>
                <a:lnTo>
                  <a:pt x="6149573" y="3057964"/>
                </a:lnTo>
                <a:lnTo>
                  <a:pt x="6103643" y="3059495"/>
                </a:lnTo>
                <a:lnTo>
                  <a:pt x="6057842" y="3060987"/>
                </a:lnTo>
                <a:lnTo>
                  <a:pt x="6011918" y="3062366"/>
                </a:lnTo>
                <a:lnTo>
                  <a:pt x="5965617" y="3063561"/>
                </a:lnTo>
                <a:lnTo>
                  <a:pt x="5918687" y="3064499"/>
                </a:lnTo>
                <a:lnTo>
                  <a:pt x="5870872" y="3065107"/>
                </a:lnTo>
                <a:lnTo>
                  <a:pt x="5821920" y="3065313"/>
                </a:lnTo>
                <a:lnTo>
                  <a:pt x="5771579" y="3065046"/>
                </a:lnTo>
                <a:lnTo>
                  <a:pt x="5719593" y="3064231"/>
                </a:lnTo>
                <a:lnTo>
                  <a:pt x="5665710" y="3062798"/>
                </a:lnTo>
                <a:lnTo>
                  <a:pt x="5592372" y="3060823"/>
                </a:lnTo>
                <a:lnTo>
                  <a:pt x="5523237" y="3059673"/>
                </a:lnTo>
                <a:lnTo>
                  <a:pt x="5458097" y="3059229"/>
                </a:lnTo>
                <a:lnTo>
                  <a:pt x="5396746" y="3059369"/>
                </a:lnTo>
                <a:lnTo>
                  <a:pt x="5338974" y="3059974"/>
                </a:lnTo>
                <a:lnTo>
                  <a:pt x="5284575" y="3060923"/>
                </a:lnTo>
                <a:lnTo>
                  <a:pt x="5233341" y="3062095"/>
                </a:lnTo>
                <a:lnTo>
                  <a:pt x="5185063" y="3063370"/>
                </a:lnTo>
                <a:lnTo>
                  <a:pt x="5139533" y="3064627"/>
                </a:lnTo>
                <a:lnTo>
                  <a:pt x="5096545" y="3065745"/>
                </a:lnTo>
                <a:lnTo>
                  <a:pt x="5055891" y="3066605"/>
                </a:lnTo>
                <a:lnTo>
                  <a:pt x="5017361" y="3067085"/>
                </a:lnTo>
                <a:lnTo>
                  <a:pt x="4980749" y="3067065"/>
                </a:lnTo>
                <a:lnTo>
                  <a:pt x="4945847" y="3066424"/>
                </a:lnTo>
                <a:lnTo>
                  <a:pt x="4912448" y="3065042"/>
                </a:lnTo>
                <a:lnTo>
                  <a:pt x="4880342" y="3062798"/>
                </a:lnTo>
                <a:lnTo>
                  <a:pt x="4852164" y="3061026"/>
                </a:lnTo>
                <a:lnTo>
                  <a:pt x="4818392" y="3059990"/>
                </a:lnTo>
                <a:lnTo>
                  <a:pt x="4779558" y="3059600"/>
                </a:lnTo>
                <a:lnTo>
                  <a:pt x="4736193" y="3059763"/>
                </a:lnTo>
                <a:lnTo>
                  <a:pt x="4688830" y="3060387"/>
                </a:lnTo>
                <a:lnTo>
                  <a:pt x="4638001" y="3061382"/>
                </a:lnTo>
                <a:lnTo>
                  <a:pt x="4584238" y="3062655"/>
                </a:lnTo>
                <a:lnTo>
                  <a:pt x="4528072" y="3064115"/>
                </a:lnTo>
                <a:lnTo>
                  <a:pt x="4470037" y="3065670"/>
                </a:lnTo>
                <a:lnTo>
                  <a:pt x="4410664" y="3067228"/>
                </a:lnTo>
                <a:lnTo>
                  <a:pt x="4350485" y="3068697"/>
                </a:lnTo>
                <a:lnTo>
                  <a:pt x="4290033" y="3069986"/>
                </a:lnTo>
                <a:lnTo>
                  <a:pt x="4229839" y="3071003"/>
                </a:lnTo>
                <a:lnTo>
                  <a:pt x="4170435" y="3071656"/>
                </a:lnTo>
                <a:lnTo>
                  <a:pt x="4112353" y="3071853"/>
                </a:lnTo>
                <a:lnTo>
                  <a:pt x="4056126" y="3071504"/>
                </a:lnTo>
                <a:lnTo>
                  <a:pt x="4002286" y="3070515"/>
                </a:lnTo>
                <a:lnTo>
                  <a:pt x="3951364" y="3068796"/>
                </a:lnTo>
                <a:lnTo>
                  <a:pt x="3903893" y="3066254"/>
                </a:lnTo>
                <a:lnTo>
                  <a:pt x="3860405" y="3062798"/>
                </a:lnTo>
                <a:lnTo>
                  <a:pt x="3821970" y="3059507"/>
                </a:lnTo>
                <a:lnTo>
                  <a:pt x="3781833" y="3056776"/>
                </a:lnTo>
                <a:lnTo>
                  <a:pt x="3740062" y="3054569"/>
                </a:lnTo>
                <a:lnTo>
                  <a:pt x="3696721" y="3052849"/>
                </a:lnTo>
                <a:lnTo>
                  <a:pt x="3651876" y="3051579"/>
                </a:lnTo>
                <a:lnTo>
                  <a:pt x="3605592" y="3050721"/>
                </a:lnTo>
                <a:lnTo>
                  <a:pt x="3557936" y="3050239"/>
                </a:lnTo>
                <a:lnTo>
                  <a:pt x="3508973" y="3050095"/>
                </a:lnTo>
                <a:lnTo>
                  <a:pt x="3458769" y="3050252"/>
                </a:lnTo>
                <a:lnTo>
                  <a:pt x="3407388" y="3050673"/>
                </a:lnTo>
                <a:lnTo>
                  <a:pt x="3354897" y="3051321"/>
                </a:lnTo>
                <a:lnTo>
                  <a:pt x="3301362" y="3052159"/>
                </a:lnTo>
                <a:lnTo>
                  <a:pt x="3246848" y="3053149"/>
                </a:lnTo>
                <a:lnTo>
                  <a:pt x="3191420" y="3054254"/>
                </a:lnTo>
                <a:lnTo>
                  <a:pt x="3135145" y="3055438"/>
                </a:lnTo>
                <a:lnTo>
                  <a:pt x="3078087" y="3056664"/>
                </a:lnTo>
                <a:lnTo>
                  <a:pt x="3020313" y="3057893"/>
                </a:lnTo>
                <a:lnTo>
                  <a:pt x="2961889" y="3059089"/>
                </a:lnTo>
                <a:lnTo>
                  <a:pt x="2902878" y="3060214"/>
                </a:lnTo>
                <a:lnTo>
                  <a:pt x="2843349" y="3061233"/>
                </a:lnTo>
                <a:lnTo>
                  <a:pt x="2783365" y="3062106"/>
                </a:lnTo>
                <a:lnTo>
                  <a:pt x="2722993" y="3062798"/>
                </a:lnTo>
                <a:lnTo>
                  <a:pt x="2635485" y="3063676"/>
                </a:lnTo>
                <a:lnTo>
                  <a:pt x="2562074" y="3064451"/>
                </a:lnTo>
                <a:lnTo>
                  <a:pt x="2501089" y="3065117"/>
                </a:lnTo>
                <a:lnTo>
                  <a:pt x="2450858" y="3065664"/>
                </a:lnTo>
                <a:lnTo>
                  <a:pt x="2409711" y="3066085"/>
                </a:lnTo>
                <a:lnTo>
                  <a:pt x="2347978" y="3066513"/>
                </a:lnTo>
                <a:lnTo>
                  <a:pt x="2324050" y="3066504"/>
                </a:lnTo>
                <a:lnTo>
                  <a:pt x="2281714" y="3065998"/>
                </a:lnTo>
                <a:lnTo>
                  <a:pt x="2235595" y="3064785"/>
                </a:lnTo>
                <a:lnTo>
                  <a:pt x="2172321" y="3062798"/>
                </a:lnTo>
                <a:lnTo>
                  <a:pt x="2134961" y="3061725"/>
                </a:lnTo>
                <a:lnTo>
                  <a:pt x="2094238" y="3060750"/>
                </a:lnTo>
                <a:lnTo>
                  <a:pt x="2050435" y="3059885"/>
                </a:lnTo>
                <a:lnTo>
                  <a:pt x="2003833" y="3059143"/>
                </a:lnTo>
                <a:lnTo>
                  <a:pt x="1954714" y="3058537"/>
                </a:lnTo>
                <a:lnTo>
                  <a:pt x="1903359" y="3058080"/>
                </a:lnTo>
                <a:lnTo>
                  <a:pt x="1850052" y="3057785"/>
                </a:lnTo>
                <a:lnTo>
                  <a:pt x="1795073" y="3057665"/>
                </a:lnTo>
                <a:lnTo>
                  <a:pt x="1738703" y="3057733"/>
                </a:lnTo>
                <a:lnTo>
                  <a:pt x="1681226" y="3058001"/>
                </a:lnTo>
                <a:lnTo>
                  <a:pt x="1622923" y="3058482"/>
                </a:lnTo>
                <a:lnTo>
                  <a:pt x="1564074" y="3059190"/>
                </a:lnTo>
                <a:lnTo>
                  <a:pt x="1504963" y="3060136"/>
                </a:lnTo>
                <a:lnTo>
                  <a:pt x="1445871" y="3061335"/>
                </a:lnTo>
                <a:lnTo>
                  <a:pt x="1387080" y="3062798"/>
                </a:lnTo>
                <a:lnTo>
                  <a:pt x="1320159" y="3064787"/>
                </a:lnTo>
                <a:lnTo>
                  <a:pt x="1249270" y="3067089"/>
                </a:lnTo>
                <a:lnTo>
                  <a:pt x="1212208" y="3068305"/>
                </a:lnTo>
                <a:lnTo>
                  <a:pt x="1173999" y="3069537"/>
                </a:lnTo>
                <a:lnTo>
                  <a:pt x="1134591" y="3070766"/>
                </a:lnTo>
                <a:lnTo>
                  <a:pt x="1093932" y="3071969"/>
                </a:lnTo>
                <a:lnTo>
                  <a:pt x="1051970" y="3073128"/>
                </a:lnTo>
                <a:lnTo>
                  <a:pt x="1008655" y="3074220"/>
                </a:lnTo>
                <a:lnTo>
                  <a:pt x="963933" y="3075226"/>
                </a:lnTo>
                <a:lnTo>
                  <a:pt x="917754" y="3076126"/>
                </a:lnTo>
                <a:lnTo>
                  <a:pt x="870066" y="3076897"/>
                </a:lnTo>
                <a:lnTo>
                  <a:pt x="820816" y="3077521"/>
                </a:lnTo>
                <a:lnTo>
                  <a:pt x="769954" y="3077976"/>
                </a:lnTo>
                <a:lnTo>
                  <a:pt x="717427" y="3078242"/>
                </a:lnTo>
                <a:lnTo>
                  <a:pt x="663183" y="3078297"/>
                </a:lnTo>
                <a:lnTo>
                  <a:pt x="607172" y="3078123"/>
                </a:lnTo>
                <a:lnTo>
                  <a:pt x="549341" y="3077698"/>
                </a:lnTo>
                <a:lnTo>
                  <a:pt x="489638" y="3077001"/>
                </a:lnTo>
                <a:lnTo>
                  <a:pt x="428012" y="3076013"/>
                </a:lnTo>
                <a:lnTo>
                  <a:pt x="364412" y="3074712"/>
                </a:lnTo>
                <a:lnTo>
                  <a:pt x="298784" y="3073077"/>
                </a:lnTo>
                <a:lnTo>
                  <a:pt x="231078" y="3071090"/>
                </a:lnTo>
                <a:lnTo>
                  <a:pt x="161242" y="3068727"/>
                </a:lnTo>
                <a:lnTo>
                  <a:pt x="89224" y="3065971"/>
                </a:lnTo>
                <a:lnTo>
                  <a:pt x="14972" y="3062798"/>
                </a:lnTo>
                <a:lnTo>
                  <a:pt x="16476" y="2991321"/>
                </a:lnTo>
                <a:lnTo>
                  <a:pt x="17813" y="2927722"/>
                </a:lnTo>
                <a:lnTo>
                  <a:pt x="18939" y="2870692"/>
                </a:lnTo>
                <a:lnTo>
                  <a:pt x="19808" y="2818923"/>
                </a:lnTo>
                <a:lnTo>
                  <a:pt x="20377" y="2771104"/>
                </a:lnTo>
                <a:lnTo>
                  <a:pt x="20600" y="2725927"/>
                </a:lnTo>
                <a:lnTo>
                  <a:pt x="20433" y="2682082"/>
                </a:lnTo>
                <a:lnTo>
                  <a:pt x="19832" y="2638260"/>
                </a:lnTo>
                <a:lnTo>
                  <a:pt x="18751" y="2593152"/>
                </a:lnTo>
                <a:lnTo>
                  <a:pt x="17146" y="2545448"/>
                </a:lnTo>
                <a:lnTo>
                  <a:pt x="14972" y="2493838"/>
                </a:lnTo>
                <a:lnTo>
                  <a:pt x="12710" y="2430476"/>
                </a:lnTo>
                <a:lnTo>
                  <a:pt x="11757" y="2371784"/>
                </a:lnTo>
                <a:lnTo>
                  <a:pt x="11794" y="2316866"/>
                </a:lnTo>
                <a:lnTo>
                  <a:pt x="12503" y="2264824"/>
                </a:lnTo>
                <a:lnTo>
                  <a:pt x="13565" y="2214759"/>
                </a:lnTo>
                <a:lnTo>
                  <a:pt x="14662" y="2165774"/>
                </a:lnTo>
                <a:lnTo>
                  <a:pt x="15474" y="2116971"/>
                </a:lnTo>
                <a:lnTo>
                  <a:pt x="15684" y="2067452"/>
                </a:lnTo>
                <a:lnTo>
                  <a:pt x="14972" y="2016318"/>
                </a:lnTo>
                <a:lnTo>
                  <a:pt x="13847" y="1973085"/>
                </a:lnTo>
                <a:lnTo>
                  <a:pt x="12634" y="1928838"/>
                </a:lnTo>
                <a:lnTo>
                  <a:pt x="11437" y="1883535"/>
                </a:lnTo>
                <a:lnTo>
                  <a:pt x="10360" y="1837131"/>
                </a:lnTo>
                <a:lnTo>
                  <a:pt x="9509" y="1789583"/>
                </a:lnTo>
                <a:lnTo>
                  <a:pt x="8987" y="1740848"/>
                </a:lnTo>
                <a:lnTo>
                  <a:pt x="8898" y="1690882"/>
                </a:lnTo>
                <a:lnTo>
                  <a:pt x="9348" y="1639641"/>
                </a:lnTo>
                <a:lnTo>
                  <a:pt x="10441" y="1587083"/>
                </a:lnTo>
                <a:lnTo>
                  <a:pt x="12281" y="1533163"/>
                </a:lnTo>
                <a:lnTo>
                  <a:pt x="14972" y="1477838"/>
                </a:lnTo>
                <a:lnTo>
                  <a:pt x="18575" y="1413819"/>
                </a:lnTo>
                <a:lnTo>
                  <a:pt x="21589" y="1357560"/>
                </a:lnTo>
                <a:lnTo>
                  <a:pt x="23882" y="1307273"/>
                </a:lnTo>
                <a:lnTo>
                  <a:pt x="25318" y="1261168"/>
                </a:lnTo>
                <a:lnTo>
                  <a:pt x="25764" y="1217459"/>
                </a:lnTo>
                <a:lnTo>
                  <a:pt x="25087" y="1174356"/>
                </a:lnTo>
                <a:lnTo>
                  <a:pt x="23152" y="1130070"/>
                </a:lnTo>
                <a:lnTo>
                  <a:pt x="19825" y="1082814"/>
                </a:lnTo>
                <a:lnTo>
                  <a:pt x="14972" y="1030798"/>
                </a:lnTo>
                <a:lnTo>
                  <a:pt x="9920" y="977475"/>
                </a:lnTo>
                <a:lnTo>
                  <a:pt x="6096" y="926947"/>
                </a:lnTo>
                <a:lnTo>
                  <a:pt x="3514" y="878408"/>
                </a:lnTo>
                <a:lnTo>
                  <a:pt x="2189" y="831051"/>
                </a:lnTo>
                <a:lnTo>
                  <a:pt x="2138" y="784070"/>
                </a:lnTo>
                <a:lnTo>
                  <a:pt x="3376" y="736657"/>
                </a:lnTo>
                <a:lnTo>
                  <a:pt x="5917" y="688005"/>
                </a:lnTo>
                <a:lnTo>
                  <a:pt x="9777" y="637308"/>
                </a:lnTo>
                <a:lnTo>
                  <a:pt x="14972" y="583758"/>
                </a:lnTo>
                <a:lnTo>
                  <a:pt x="18011" y="535988"/>
                </a:lnTo>
                <a:lnTo>
                  <a:pt x="18056" y="483868"/>
                </a:lnTo>
                <a:lnTo>
                  <a:pt x="15904" y="428585"/>
                </a:lnTo>
                <a:lnTo>
                  <a:pt x="12348" y="371326"/>
                </a:lnTo>
                <a:lnTo>
                  <a:pt x="8184" y="313275"/>
                </a:lnTo>
                <a:lnTo>
                  <a:pt x="4208" y="255620"/>
                </a:lnTo>
                <a:lnTo>
                  <a:pt x="1215" y="199548"/>
                </a:lnTo>
                <a:lnTo>
                  <a:pt x="0" y="146243"/>
                </a:lnTo>
                <a:lnTo>
                  <a:pt x="1357" y="96892"/>
                </a:lnTo>
                <a:lnTo>
                  <a:pt x="6083" y="52682"/>
                </a:lnTo>
                <a:lnTo>
                  <a:pt x="14972" y="14798"/>
                </a:lnTo>
                <a:close/>
              </a:path>
            </a:pathLst>
          </a:custGeom>
          <a:ln w="1908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540" y="2379027"/>
            <a:ext cx="11603355" cy="29591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3829"/>
              </a:lnSpc>
              <a:spcBef>
                <a:spcPts val="260"/>
              </a:spcBef>
            </a:pPr>
            <a:r>
              <a:rPr sz="3200" dirty="0">
                <a:latin typeface="Calibri Light"/>
                <a:cs typeface="Calibri Light"/>
              </a:rPr>
              <a:t>Sono</a:t>
            </a:r>
            <a:r>
              <a:rPr sz="3200" spc="-10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-10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competenza</a:t>
            </a:r>
            <a:r>
              <a:rPr sz="3200" spc="-9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-10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INDIRE</a:t>
            </a:r>
            <a:r>
              <a:rPr sz="3200" spc="-130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settore</a:t>
            </a:r>
            <a:r>
              <a:rPr sz="3200" spc="-8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Scuola</a:t>
            </a:r>
            <a:r>
              <a:rPr sz="3200" spc="-1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le</a:t>
            </a:r>
            <a:r>
              <a:rPr sz="3200" spc="-145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attività</a:t>
            </a:r>
            <a:r>
              <a:rPr sz="3200" spc="-8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-9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mobilità </a:t>
            </a:r>
            <a:r>
              <a:rPr sz="3200" spc="-10" dirty="0">
                <a:latin typeface="Calibri Light"/>
                <a:cs typeface="Calibri Light"/>
              </a:rPr>
              <a:t>degli alunni</a:t>
            </a:r>
            <a:r>
              <a:rPr sz="3200" spc="-229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la</a:t>
            </a:r>
            <a:r>
              <a:rPr sz="3200" spc="5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cui</a:t>
            </a:r>
            <a:r>
              <a:rPr sz="3200" spc="-2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finalità</a:t>
            </a:r>
            <a:r>
              <a:rPr sz="3200" spc="15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sia</a:t>
            </a:r>
            <a:r>
              <a:rPr sz="3200" spc="-28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-9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natura</a:t>
            </a:r>
            <a:r>
              <a:rPr sz="3200" spc="-295" dirty="0">
                <a:latin typeface="Calibri Light"/>
                <a:cs typeface="Calibri Light"/>
              </a:rPr>
              <a:t> </a:t>
            </a:r>
            <a:r>
              <a:rPr sz="3200" spc="-25" dirty="0">
                <a:latin typeface="Calibri Light"/>
                <a:cs typeface="Calibri Light"/>
              </a:rPr>
              <a:t>didattica</a:t>
            </a:r>
            <a:r>
              <a:rPr sz="3200" spc="-19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e</a:t>
            </a:r>
            <a:r>
              <a:rPr sz="3200" spc="-8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formativa.</a:t>
            </a:r>
            <a:endParaRPr sz="3200">
              <a:latin typeface="Calibri Light"/>
              <a:cs typeface="Calibri Light"/>
            </a:endParaRPr>
          </a:p>
          <a:p>
            <a:pPr marL="12700" marR="15240" algn="just">
              <a:lnSpc>
                <a:spcPts val="3829"/>
              </a:lnSpc>
              <a:spcBef>
                <a:spcPts val="3885"/>
              </a:spcBef>
            </a:pPr>
            <a:r>
              <a:rPr sz="3200" dirty="0">
                <a:latin typeface="Calibri Light"/>
                <a:cs typeface="Calibri Light"/>
              </a:rPr>
              <a:t>Sono</a:t>
            </a:r>
            <a:r>
              <a:rPr sz="3200" spc="459" dirty="0">
                <a:latin typeface="Calibri Light"/>
                <a:cs typeface="Calibri Light"/>
              </a:rPr>
              <a:t>  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465" dirty="0">
                <a:latin typeface="Calibri Light"/>
                <a:cs typeface="Calibri Light"/>
              </a:rPr>
              <a:t>   </a:t>
            </a:r>
            <a:r>
              <a:rPr sz="3200" dirty="0">
                <a:latin typeface="Calibri Light"/>
                <a:cs typeface="Calibri Light"/>
              </a:rPr>
              <a:t>competenza</a:t>
            </a:r>
            <a:r>
              <a:rPr sz="3200" spc="470" dirty="0">
                <a:latin typeface="Calibri Light"/>
                <a:cs typeface="Calibri Light"/>
              </a:rPr>
              <a:t>  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465" dirty="0">
                <a:latin typeface="Calibri Light"/>
                <a:cs typeface="Calibri Light"/>
              </a:rPr>
              <a:t>   </a:t>
            </a:r>
            <a:r>
              <a:rPr sz="3200" dirty="0">
                <a:latin typeface="Calibri Light"/>
                <a:cs typeface="Calibri Light"/>
              </a:rPr>
              <a:t>INAPP</a:t>
            </a:r>
            <a:r>
              <a:rPr sz="3200" spc="459" dirty="0">
                <a:latin typeface="Calibri Light"/>
                <a:cs typeface="Calibri Light"/>
              </a:rPr>
              <a:t>   </a:t>
            </a:r>
            <a:r>
              <a:rPr sz="3200" dirty="0">
                <a:latin typeface="Calibri Light"/>
                <a:cs typeface="Calibri Light"/>
              </a:rPr>
              <a:t>(settore</a:t>
            </a:r>
            <a:r>
              <a:rPr sz="3200" spc="445" dirty="0">
                <a:latin typeface="Calibri Light"/>
                <a:cs typeface="Calibri Light"/>
              </a:rPr>
              <a:t>   </a:t>
            </a:r>
            <a:r>
              <a:rPr sz="3200" dirty="0">
                <a:latin typeface="Calibri Light"/>
                <a:cs typeface="Calibri Light"/>
              </a:rPr>
              <a:t>VET)</a:t>
            </a:r>
            <a:r>
              <a:rPr sz="3200" spc="455" dirty="0">
                <a:latin typeface="Calibri Light"/>
                <a:cs typeface="Calibri Light"/>
              </a:rPr>
              <a:t>   </a:t>
            </a:r>
            <a:r>
              <a:rPr sz="3200" dirty="0">
                <a:latin typeface="Calibri Light"/>
                <a:cs typeface="Calibri Light"/>
              </a:rPr>
              <a:t>le</a:t>
            </a:r>
            <a:r>
              <a:rPr sz="3200" spc="475" dirty="0">
                <a:latin typeface="Calibri Light"/>
                <a:cs typeface="Calibri Light"/>
              </a:rPr>
              <a:t>   </a:t>
            </a:r>
            <a:r>
              <a:rPr sz="3200" spc="-10" dirty="0">
                <a:latin typeface="Calibri Light"/>
                <a:cs typeface="Calibri Light"/>
              </a:rPr>
              <a:t>attività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-4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mobilità</a:t>
            </a:r>
            <a:r>
              <a:rPr sz="3200" spc="4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degli</a:t>
            </a:r>
            <a:r>
              <a:rPr sz="3200" spc="-3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alunni</a:t>
            </a:r>
            <a:r>
              <a:rPr sz="3200" spc="9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la</a:t>
            </a:r>
            <a:r>
              <a:rPr sz="3200" spc="-2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cui</a:t>
            </a:r>
            <a:r>
              <a:rPr sz="3200" spc="2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finalità</a:t>
            </a:r>
            <a:r>
              <a:rPr sz="3200" spc="5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sia</a:t>
            </a:r>
            <a:r>
              <a:rPr sz="3200" spc="4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di</a:t>
            </a:r>
            <a:r>
              <a:rPr sz="3200" spc="2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natura</a:t>
            </a:r>
            <a:r>
              <a:rPr sz="3200" spc="45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professionalizzante</a:t>
            </a:r>
            <a:r>
              <a:rPr sz="3200" spc="55" dirty="0">
                <a:latin typeface="Calibri Light"/>
                <a:cs typeface="Calibri Light"/>
              </a:rPr>
              <a:t> </a:t>
            </a:r>
            <a:r>
              <a:rPr sz="3200" spc="-50" dirty="0">
                <a:latin typeface="Calibri Light"/>
                <a:cs typeface="Calibri Light"/>
              </a:rPr>
              <a:t>e </a:t>
            </a:r>
            <a:r>
              <a:rPr sz="3200" dirty="0">
                <a:latin typeface="Calibri Light"/>
                <a:cs typeface="Calibri Light"/>
              </a:rPr>
              <a:t>pertanto</a:t>
            </a:r>
            <a:r>
              <a:rPr sz="3200" spc="-65" dirty="0">
                <a:latin typeface="Calibri Light"/>
                <a:cs typeface="Calibri Light"/>
              </a:rPr>
              <a:t> </a:t>
            </a:r>
            <a:r>
              <a:rPr sz="3200" spc="-30" dirty="0">
                <a:latin typeface="Calibri Light"/>
                <a:cs typeface="Calibri Light"/>
              </a:rPr>
              <a:t>caratterizzate</a:t>
            </a:r>
            <a:r>
              <a:rPr sz="3200" spc="-15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da</a:t>
            </a:r>
            <a:r>
              <a:rPr sz="3200" spc="-3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una</a:t>
            </a:r>
            <a:r>
              <a:rPr sz="3200" spc="-4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forte</a:t>
            </a:r>
            <a:r>
              <a:rPr sz="3200" spc="-40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componente</a:t>
            </a:r>
            <a:r>
              <a:rPr sz="3200" spc="-12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work-</a:t>
            </a:r>
            <a:r>
              <a:rPr sz="3200" dirty="0">
                <a:latin typeface="Calibri Light"/>
                <a:cs typeface="Calibri Light"/>
              </a:rPr>
              <a:t>based</a:t>
            </a:r>
            <a:r>
              <a:rPr sz="3200" spc="-11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learning.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730" rIns="0" bIns="0" rtlCol="0">
            <a:spAutoFit/>
          </a:bodyPr>
          <a:lstStyle/>
          <a:p>
            <a:pPr marL="362331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Mobilità</a:t>
            </a:r>
            <a:r>
              <a:rPr sz="3950" spc="-50" dirty="0"/>
              <a:t> </a:t>
            </a:r>
            <a:r>
              <a:rPr sz="3950" dirty="0"/>
              <a:t>degli</a:t>
            </a:r>
            <a:r>
              <a:rPr sz="3950" spc="100" dirty="0"/>
              <a:t> </a:t>
            </a:r>
            <a:r>
              <a:rPr sz="3950" spc="-10" dirty="0"/>
              <a:t>alunni</a:t>
            </a:r>
            <a:endParaRPr sz="39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950" y="1543050"/>
            <a:ext cx="15621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891" y="1864565"/>
            <a:ext cx="11349355" cy="4444365"/>
          </a:xfrm>
          <a:custGeom>
            <a:avLst/>
            <a:gdLst/>
            <a:ahLst/>
            <a:cxnLst/>
            <a:rect l="l" t="t" r="r" b="b"/>
            <a:pathLst>
              <a:path w="11349355" h="4444365">
                <a:moveTo>
                  <a:pt x="14358" y="21384"/>
                </a:moveTo>
                <a:lnTo>
                  <a:pt x="83928" y="28574"/>
                </a:lnTo>
                <a:lnTo>
                  <a:pt x="161000" y="33525"/>
                </a:lnTo>
                <a:lnTo>
                  <a:pt x="202408" y="35230"/>
                </a:lnTo>
                <a:lnTo>
                  <a:pt x="245762" y="36457"/>
                </a:lnTo>
                <a:lnTo>
                  <a:pt x="291085" y="37234"/>
                </a:lnTo>
                <a:lnTo>
                  <a:pt x="338401" y="37588"/>
                </a:lnTo>
                <a:lnTo>
                  <a:pt x="387733" y="37546"/>
                </a:lnTo>
                <a:lnTo>
                  <a:pt x="439104" y="37136"/>
                </a:lnTo>
                <a:lnTo>
                  <a:pt x="492538" y="36386"/>
                </a:lnTo>
                <a:lnTo>
                  <a:pt x="548059" y="35321"/>
                </a:lnTo>
                <a:lnTo>
                  <a:pt x="605689" y="33970"/>
                </a:lnTo>
                <a:lnTo>
                  <a:pt x="665452" y="32360"/>
                </a:lnTo>
                <a:lnTo>
                  <a:pt x="727372" y="30519"/>
                </a:lnTo>
                <a:lnTo>
                  <a:pt x="791472" y="28473"/>
                </a:lnTo>
                <a:lnTo>
                  <a:pt x="857775" y="26251"/>
                </a:lnTo>
                <a:lnTo>
                  <a:pt x="926305" y="23878"/>
                </a:lnTo>
                <a:lnTo>
                  <a:pt x="997084" y="21384"/>
                </a:lnTo>
                <a:lnTo>
                  <a:pt x="1057376" y="19151"/>
                </a:lnTo>
                <a:lnTo>
                  <a:pt x="1114252" y="16875"/>
                </a:lnTo>
                <a:lnTo>
                  <a:pt x="1168074" y="14596"/>
                </a:lnTo>
                <a:lnTo>
                  <a:pt x="1219206" y="12351"/>
                </a:lnTo>
                <a:lnTo>
                  <a:pt x="1268010" y="10179"/>
                </a:lnTo>
                <a:lnTo>
                  <a:pt x="1314850" y="8118"/>
                </a:lnTo>
                <a:lnTo>
                  <a:pt x="1360086" y="6205"/>
                </a:lnTo>
                <a:lnTo>
                  <a:pt x="1404083" y="4480"/>
                </a:lnTo>
                <a:lnTo>
                  <a:pt x="1447203" y="2980"/>
                </a:lnTo>
                <a:lnTo>
                  <a:pt x="1489809" y="1744"/>
                </a:lnTo>
                <a:lnTo>
                  <a:pt x="1532262" y="810"/>
                </a:lnTo>
                <a:lnTo>
                  <a:pt x="1574927" y="215"/>
                </a:lnTo>
                <a:lnTo>
                  <a:pt x="1618166" y="0"/>
                </a:lnTo>
                <a:lnTo>
                  <a:pt x="1662340" y="200"/>
                </a:lnTo>
                <a:lnTo>
                  <a:pt x="1707814" y="855"/>
                </a:lnTo>
                <a:lnTo>
                  <a:pt x="1754949" y="2003"/>
                </a:lnTo>
                <a:lnTo>
                  <a:pt x="1804109" y="3683"/>
                </a:lnTo>
                <a:lnTo>
                  <a:pt x="1855656" y="5931"/>
                </a:lnTo>
                <a:lnTo>
                  <a:pt x="1909953" y="8788"/>
                </a:lnTo>
                <a:lnTo>
                  <a:pt x="1967362" y="12290"/>
                </a:lnTo>
                <a:lnTo>
                  <a:pt x="2028246" y="16476"/>
                </a:lnTo>
                <a:lnTo>
                  <a:pt x="2092967" y="21384"/>
                </a:lnTo>
                <a:lnTo>
                  <a:pt x="2177506" y="27817"/>
                </a:lnTo>
                <a:lnTo>
                  <a:pt x="2248486" y="32692"/>
                </a:lnTo>
                <a:lnTo>
                  <a:pt x="2307345" y="36159"/>
                </a:lnTo>
                <a:lnTo>
                  <a:pt x="2355520" y="38368"/>
                </a:lnTo>
                <a:lnTo>
                  <a:pt x="2394448" y="39469"/>
                </a:lnTo>
                <a:lnTo>
                  <a:pt x="2425567" y="39611"/>
                </a:lnTo>
                <a:lnTo>
                  <a:pt x="2450314" y="38946"/>
                </a:lnTo>
                <a:lnTo>
                  <a:pt x="2470126" y="37624"/>
                </a:lnTo>
                <a:lnTo>
                  <a:pt x="2486440" y="35794"/>
                </a:lnTo>
                <a:lnTo>
                  <a:pt x="2500694" y="33606"/>
                </a:lnTo>
                <a:lnTo>
                  <a:pt x="2514326" y="31212"/>
                </a:lnTo>
                <a:lnTo>
                  <a:pt x="2528772" y="28760"/>
                </a:lnTo>
                <a:lnTo>
                  <a:pt x="2591370" y="22563"/>
                </a:lnTo>
                <a:lnTo>
                  <a:pt x="2679198" y="20664"/>
                </a:lnTo>
                <a:lnTo>
                  <a:pt x="2732286" y="21018"/>
                </a:lnTo>
                <a:lnTo>
                  <a:pt x="2783487" y="22104"/>
                </a:lnTo>
                <a:lnTo>
                  <a:pt x="2833574" y="23578"/>
                </a:lnTo>
                <a:lnTo>
                  <a:pt x="2883320" y="25098"/>
                </a:lnTo>
                <a:lnTo>
                  <a:pt x="2933501" y="26321"/>
                </a:lnTo>
                <a:lnTo>
                  <a:pt x="2984891" y="26904"/>
                </a:lnTo>
                <a:lnTo>
                  <a:pt x="3038263" y="26504"/>
                </a:lnTo>
                <a:lnTo>
                  <a:pt x="3094392" y="24778"/>
                </a:lnTo>
                <a:lnTo>
                  <a:pt x="3154052" y="21384"/>
                </a:lnTo>
                <a:lnTo>
                  <a:pt x="3192484" y="18954"/>
                </a:lnTo>
                <a:lnTo>
                  <a:pt x="3234932" y="16782"/>
                </a:lnTo>
                <a:lnTo>
                  <a:pt x="3280910" y="14876"/>
                </a:lnTo>
                <a:lnTo>
                  <a:pt x="3329935" y="13246"/>
                </a:lnTo>
                <a:lnTo>
                  <a:pt x="3381520" y="11901"/>
                </a:lnTo>
                <a:lnTo>
                  <a:pt x="3435181" y="10850"/>
                </a:lnTo>
                <a:lnTo>
                  <a:pt x="3490432" y="10103"/>
                </a:lnTo>
                <a:lnTo>
                  <a:pt x="3546790" y="9669"/>
                </a:lnTo>
                <a:lnTo>
                  <a:pt x="3603769" y="9558"/>
                </a:lnTo>
                <a:lnTo>
                  <a:pt x="3660883" y="9778"/>
                </a:lnTo>
                <a:lnTo>
                  <a:pt x="3717648" y="10339"/>
                </a:lnTo>
                <a:lnTo>
                  <a:pt x="3773579" y="11250"/>
                </a:lnTo>
                <a:lnTo>
                  <a:pt x="3828191" y="12520"/>
                </a:lnTo>
                <a:lnTo>
                  <a:pt x="3880999" y="14160"/>
                </a:lnTo>
                <a:lnTo>
                  <a:pt x="3931518" y="16177"/>
                </a:lnTo>
                <a:lnTo>
                  <a:pt x="3979263" y="18582"/>
                </a:lnTo>
                <a:lnTo>
                  <a:pt x="4023748" y="21384"/>
                </a:lnTo>
                <a:lnTo>
                  <a:pt x="4093356" y="26013"/>
                </a:lnTo>
                <a:lnTo>
                  <a:pt x="4157532" y="29674"/>
                </a:lnTo>
                <a:lnTo>
                  <a:pt x="4216934" y="32345"/>
                </a:lnTo>
                <a:lnTo>
                  <a:pt x="4272217" y="34002"/>
                </a:lnTo>
                <a:lnTo>
                  <a:pt x="4324040" y="34623"/>
                </a:lnTo>
                <a:lnTo>
                  <a:pt x="4373058" y="34185"/>
                </a:lnTo>
                <a:lnTo>
                  <a:pt x="4419930" y="32665"/>
                </a:lnTo>
                <a:lnTo>
                  <a:pt x="4465310" y="30040"/>
                </a:lnTo>
                <a:lnTo>
                  <a:pt x="4509857" y="26287"/>
                </a:lnTo>
                <a:lnTo>
                  <a:pt x="4554227" y="21384"/>
                </a:lnTo>
                <a:lnTo>
                  <a:pt x="4597624" y="17582"/>
                </a:lnTo>
                <a:lnTo>
                  <a:pt x="4646008" y="15860"/>
                </a:lnTo>
                <a:lnTo>
                  <a:pt x="4698040" y="15778"/>
                </a:lnTo>
                <a:lnTo>
                  <a:pt x="4752379" y="16895"/>
                </a:lnTo>
                <a:lnTo>
                  <a:pt x="4807683" y="18773"/>
                </a:lnTo>
                <a:lnTo>
                  <a:pt x="4862612" y="20972"/>
                </a:lnTo>
                <a:lnTo>
                  <a:pt x="4915826" y="23051"/>
                </a:lnTo>
                <a:lnTo>
                  <a:pt x="4965983" y="24571"/>
                </a:lnTo>
                <a:lnTo>
                  <a:pt x="5011743" y="25094"/>
                </a:lnTo>
                <a:lnTo>
                  <a:pt x="5051764" y="24178"/>
                </a:lnTo>
                <a:lnTo>
                  <a:pt x="5084706" y="21384"/>
                </a:lnTo>
                <a:lnTo>
                  <a:pt x="5104651" y="19426"/>
                </a:lnTo>
                <a:lnTo>
                  <a:pt x="5130658" y="18007"/>
                </a:lnTo>
                <a:lnTo>
                  <a:pt x="5162282" y="17070"/>
                </a:lnTo>
                <a:lnTo>
                  <a:pt x="5199075" y="16558"/>
                </a:lnTo>
                <a:lnTo>
                  <a:pt x="5240591" y="16414"/>
                </a:lnTo>
                <a:lnTo>
                  <a:pt x="5286384" y="16583"/>
                </a:lnTo>
                <a:lnTo>
                  <a:pt x="5336005" y="17007"/>
                </a:lnTo>
                <a:lnTo>
                  <a:pt x="5389010" y="17630"/>
                </a:lnTo>
                <a:lnTo>
                  <a:pt x="5444950" y="18394"/>
                </a:lnTo>
                <a:lnTo>
                  <a:pt x="5503380" y="19244"/>
                </a:lnTo>
                <a:lnTo>
                  <a:pt x="5563853" y="20123"/>
                </a:lnTo>
                <a:lnTo>
                  <a:pt x="5625921" y="20973"/>
                </a:lnTo>
                <a:lnTo>
                  <a:pt x="5689138" y="21739"/>
                </a:lnTo>
                <a:lnTo>
                  <a:pt x="5753058" y="22364"/>
                </a:lnTo>
                <a:lnTo>
                  <a:pt x="5817234" y="22790"/>
                </a:lnTo>
                <a:lnTo>
                  <a:pt x="5881218" y="22962"/>
                </a:lnTo>
                <a:lnTo>
                  <a:pt x="5944565" y="22823"/>
                </a:lnTo>
                <a:lnTo>
                  <a:pt x="6006828" y="22316"/>
                </a:lnTo>
                <a:lnTo>
                  <a:pt x="6067559" y="21384"/>
                </a:lnTo>
                <a:lnTo>
                  <a:pt x="6140345" y="20138"/>
                </a:lnTo>
                <a:lnTo>
                  <a:pt x="6207579" y="19312"/>
                </a:lnTo>
                <a:lnTo>
                  <a:pt x="6269805" y="18848"/>
                </a:lnTo>
                <a:lnTo>
                  <a:pt x="6327569" y="18692"/>
                </a:lnTo>
                <a:lnTo>
                  <a:pt x="6381414" y="18787"/>
                </a:lnTo>
                <a:lnTo>
                  <a:pt x="6431885" y="19079"/>
                </a:lnTo>
                <a:lnTo>
                  <a:pt x="6479526" y="19512"/>
                </a:lnTo>
                <a:lnTo>
                  <a:pt x="6524881" y="20031"/>
                </a:lnTo>
                <a:lnTo>
                  <a:pt x="6568495" y="20579"/>
                </a:lnTo>
                <a:lnTo>
                  <a:pt x="6610912" y="21102"/>
                </a:lnTo>
                <a:lnTo>
                  <a:pt x="6652677" y="21543"/>
                </a:lnTo>
                <a:lnTo>
                  <a:pt x="6694334" y="21847"/>
                </a:lnTo>
                <a:lnTo>
                  <a:pt x="6736427" y="21959"/>
                </a:lnTo>
                <a:lnTo>
                  <a:pt x="6779500" y="21823"/>
                </a:lnTo>
                <a:lnTo>
                  <a:pt x="6824098" y="21384"/>
                </a:lnTo>
                <a:lnTo>
                  <a:pt x="6865724" y="21158"/>
                </a:lnTo>
                <a:lnTo>
                  <a:pt x="6910034" y="21486"/>
                </a:lnTo>
                <a:lnTo>
                  <a:pt x="6956729" y="22263"/>
                </a:lnTo>
                <a:lnTo>
                  <a:pt x="7005511" y="23384"/>
                </a:lnTo>
                <a:lnTo>
                  <a:pt x="7056082" y="24743"/>
                </a:lnTo>
                <a:lnTo>
                  <a:pt x="7108145" y="26236"/>
                </a:lnTo>
                <a:lnTo>
                  <a:pt x="7161399" y="27757"/>
                </a:lnTo>
                <a:lnTo>
                  <a:pt x="7215548" y="29201"/>
                </a:lnTo>
                <a:lnTo>
                  <a:pt x="7270293" y="30463"/>
                </a:lnTo>
                <a:lnTo>
                  <a:pt x="7325336" y="31437"/>
                </a:lnTo>
                <a:lnTo>
                  <a:pt x="7380379" y="32019"/>
                </a:lnTo>
                <a:lnTo>
                  <a:pt x="7435123" y="32104"/>
                </a:lnTo>
                <a:lnTo>
                  <a:pt x="7489269" y="31586"/>
                </a:lnTo>
                <a:lnTo>
                  <a:pt x="7542521" y="30360"/>
                </a:lnTo>
                <a:lnTo>
                  <a:pt x="7594579" y="28321"/>
                </a:lnTo>
                <a:lnTo>
                  <a:pt x="7645145" y="25364"/>
                </a:lnTo>
                <a:lnTo>
                  <a:pt x="7693921" y="21384"/>
                </a:lnTo>
                <a:lnTo>
                  <a:pt x="7761941" y="15622"/>
                </a:lnTo>
                <a:lnTo>
                  <a:pt x="7819766" y="12089"/>
                </a:lnTo>
                <a:lnTo>
                  <a:pt x="7869474" y="10426"/>
                </a:lnTo>
                <a:lnTo>
                  <a:pt x="7913144" y="10275"/>
                </a:lnTo>
                <a:lnTo>
                  <a:pt x="7952856" y="11276"/>
                </a:lnTo>
                <a:lnTo>
                  <a:pt x="7990688" y="13071"/>
                </a:lnTo>
                <a:lnTo>
                  <a:pt x="8028718" y="15300"/>
                </a:lnTo>
                <a:lnTo>
                  <a:pt x="8069025" y="17605"/>
                </a:lnTo>
                <a:lnTo>
                  <a:pt x="8113689" y="19627"/>
                </a:lnTo>
                <a:lnTo>
                  <a:pt x="8164788" y="21006"/>
                </a:lnTo>
                <a:lnTo>
                  <a:pt x="8224400" y="21384"/>
                </a:lnTo>
                <a:lnTo>
                  <a:pt x="8258541" y="21530"/>
                </a:lnTo>
                <a:lnTo>
                  <a:pt x="8296228" y="22162"/>
                </a:lnTo>
                <a:lnTo>
                  <a:pt x="8337155" y="23205"/>
                </a:lnTo>
                <a:lnTo>
                  <a:pt x="8381012" y="24583"/>
                </a:lnTo>
                <a:lnTo>
                  <a:pt x="8427492" y="26223"/>
                </a:lnTo>
                <a:lnTo>
                  <a:pt x="8476286" y="28048"/>
                </a:lnTo>
                <a:lnTo>
                  <a:pt x="8527086" y="29984"/>
                </a:lnTo>
                <a:lnTo>
                  <a:pt x="8579584" y="31956"/>
                </a:lnTo>
                <a:lnTo>
                  <a:pt x="8633471" y="33889"/>
                </a:lnTo>
                <a:lnTo>
                  <a:pt x="8688439" y="35708"/>
                </a:lnTo>
                <a:lnTo>
                  <a:pt x="8744180" y="37338"/>
                </a:lnTo>
                <a:lnTo>
                  <a:pt x="8800385" y="38705"/>
                </a:lnTo>
                <a:lnTo>
                  <a:pt x="8856746" y="39733"/>
                </a:lnTo>
                <a:lnTo>
                  <a:pt x="8912955" y="40347"/>
                </a:lnTo>
                <a:lnTo>
                  <a:pt x="8968704" y="40473"/>
                </a:lnTo>
                <a:lnTo>
                  <a:pt x="9023684" y="40036"/>
                </a:lnTo>
                <a:lnTo>
                  <a:pt x="9077587" y="38960"/>
                </a:lnTo>
                <a:lnTo>
                  <a:pt x="9130105" y="37171"/>
                </a:lnTo>
                <a:lnTo>
                  <a:pt x="9180929" y="34594"/>
                </a:lnTo>
                <a:lnTo>
                  <a:pt x="9229751" y="31153"/>
                </a:lnTo>
                <a:lnTo>
                  <a:pt x="9276263" y="26775"/>
                </a:lnTo>
                <a:lnTo>
                  <a:pt x="9320156" y="21384"/>
                </a:lnTo>
                <a:lnTo>
                  <a:pt x="9374127" y="14657"/>
                </a:lnTo>
                <a:lnTo>
                  <a:pt x="9426241" y="9686"/>
                </a:lnTo>
                <a:lnTo>
                  <a:pt x="9476800" y="6287"/>
                </a:lnTo>
                <a:lnTo>
                  <a:pt x="9526105" y="4278"/>
                </a:lnTo>
                <a:lnTo>
                  <a:pt x="9574457" y="3474"/>
                </a:lnTo>
                <a:lnTo>
                  <a:pt x="9622157" y="3695"/>
                </a:lnTo>
                <a:lnTo>
                  <a:pt x="9669505" y="4756"/>
                </a:lnTo>
                <a:lnTo>
                  <a:pt x="9716803" y="6476"/>
                </a:lnTo>
                <a:lnTo>
                  <a:pt x="9764350" y="8670"/>
                </a:lnTo>
                <a:lnTo>
                  <a:pt x="9812450" y="11157"/>
                </a:lnTo>
                <a:lnTo>
                  <a:pt x="9861401" y="13752"/>
                </a:lnTo>
                <a:lnTo>
                  <a:pt x="9911505" y="16275"/>
                </a:lnTo>
                <a:lnTo>
                  <a:pt x="9963063" y="18541"/>
                </a:lnTo>
                <a:lnTo>
                  <a:pt x="10016376" y="20368"/>
                </a:lnTo>
                <a:lnTo>
                  <a:pt x="10071745" y="21572"/>
                </a:lnTo>
                <a:lnTo>
                  <a:pt x="10129470" y="21972"/>
                </a:lnTo>
                <a:lnTo>
                  <a:pt x="10189852" y="21384"/>
                </a:lnTo>
                <a:lnTo>
                  <a:pt x="10237244" y="20830"/>
                </a:lnTo>
                <a:lnTo>
                  <a:pt x="10283962" y="20880"/>
                </a:lnTo>
                <a:lnTo>
                  <a:pt x="10330166" y="21451"/>
                </a:lnTo>
                <a:lnTo>
                  <a:pt x="10376013" y="22461"/>
                </a:lnTo>
                <a:lnTo>
                  <a:pt x="10421661" y="23826"/>
                </a:lnTo>
                <a:lnTo>
                  <a:pt x="10467268" y="25465"/>
                </a:lnTo>
                <a:lnTo>
                  <a:pt x="10512993" y="27294"/>
                </a:lnTo>
                <a:lnTo>
                  <a:pt x="10558994" y="29230"/>
                </a:lnTo>
                <a:lnTo>
                  <a:pt x="10605429" y="31193"/>
                </a:lnTo>
                <a:lnTo>
                  <a:pt x="10652456" y="33097"/>
                </a:lnTo>
                <a:lnTo>
                  <a:pt x="10700234" y="34862"/>
                </a:lnTo>
                <a:lnTo>
                  <a:pt x="10748919" y="36403"/>
                </a:lnTo>
                <a:lnTo>
                  <a:pt x="10798672" y="37640"/>
                </a:lnTo>
                <a:lnTo>
                  <a:pt x="10849649" y="38488"/>
                </a:lnTo>
                <a:lnTo>
                  <a:pt x="10902009" y="38865"/>
                </a:lnTo>
                <a:lnTo>
                  <a:pt x="10955910" y="38689"/>
                </a:lnTo>
                <a:lnTo>
                  <a:pt x="11011510" y="37877"/>
                </a:lnTo>
                <a:lnTo>
                  <a:pt x="11068967" y="36347"/>
                </a:lnTo>
                <a:lnTo>
                  <a:pt x="11128440" y="34015"/>
                </a:lnTo>
                <a:lnTo>
                  <a:pt x="11190087" y="30799"/>
                </a:lnTo>
                <a:lnTo>
                  <a:pt x="11254065" y="26616"/>
                </a:lnTo>
                <a:lnTo>
                  <a:pt x="11320533" y="21384"/>
                </a:lnTo>
                <a:lnTo>
                  <a:pt x="11318125" y="79217"/>
                </a:lnTo>
                <a:lnTo>
                  <a:pt x="11317173" y="136051"/>
                </a:lnTo>
                <a:lnTo>
                  <a:pt x="11317372" y="191764"/>
                </a:lnTo>
                <a:lnTo>
                  <a:pt x="11318417" y="246235"/>
                </a:lnTo>
                <a:lnTo>
                  <a:pt x="11320001" y="299342"/>
                </a:lnTo>
                <a:lnTo>
                  <a:pt x="11321819" y="350965"/>
                </a:lnTo>
                <a:lnTo>
                  <a:pt x="11323566" y="400981"/>
                </a:lnTo>
                <a:lnTo>
                  <a:pt x="11324936" y="449270"/>
                </a:lnTo>
                <a:lnTo>
                  <a:pt x="11325623" y="495711"/>
                </a:lnTo>
                <a:lnTo>
                  <a:pt x="11325322" y="540182"/>
                </a:lnTo>
                <a:lnTo>
                  <a:pt x="11323728" y="582561"/>
                </a:lnTo>
                <a:lnTo>
                  <a:pt x="11320533" y="622729"/>
                </a:lnTo>
                <a:lnTo>
                  <a:pt x="11317960" y="657001"/>
                </a:lnTo>
                <a:lnTo>
                  <a:pt x="11316656" y="696806"/>
                </a:lnTo>
                <a:lnTo>
                  <a:pt x="11316413" y="741348"/>
                </a:lnTo>
                <a:lnTo>
                  <a:pt x="11317022" y="789832"/>
                </a:lnTo>
                <a:lnTo>
                  <a:pt x="11318276" y="841465"/>
                </a:lnTo>
                <a:lnTo>
                  <a:pt x="11319967" y="895452"/>
                </a:lnTo>
                <a:lnTo>
                  <a:pt x="11321886" y="950997"/>
                </a:lnTo>
                <a:lnTo>
                  <a:pt x="11323827" y="1007308"/>
                </a:lnTo>
                <a:lnTo>
                  <a:pt x="11325581" y="1063588"/>
                </a:lnTo>
                <a:lnTo>
                  <a:pt x="11326940" y="1119045"/>
                </a:lnTo>
                <a:lnTo>
                  <a:pt x="11327696" y="1172882"/>
                </a:lnTo>
                <a:lnTo>
                  <a:pt x="11327641" y="1224306"/>
                </a:lnTo>
                <a:lnTo>
                  <a:pt x="11326568" y="1272523"/>
                </a:lnTo>
                <a:lnTo>
                  <a:pt x="11324268" y="1316737"/>
                </a:lnTo>
                <a:lnTo>
                  <a:pt x="11320533" y="1356154"/>
                </a:lnTo>
                <a:lnTo>
                  <a:pt x="11316924" y="1391555"/>
                </a:lnTo>
                <a:lnTo>
                  <a:pt x="11314475" y="1428835"/>
                </a:lnTo>
                <a:lnTo>
                  <a:pt x="11313042" y="1468045"/>
                </a:lnTo>
                <a:lnTo>
                  <a:pt x="11312479" y="1509238"/>
                </a:lnTo>
                <a:lnTo>
                  <a:pt x="11312640" y="1552469"/>
                </a:lnTo>
                <a:lnTo>
                  <a:pt x="11313379" y="1597789"/>
                </a:lnTo>
                <a:lnTo>
                  <a:pt x="11314550" y="1645252"/>
                </a:lnTo>
                <a:lnTo>
                  <a:pt x="11316009" y="1694910"/>
                </a:lnTo>
                <a:lnTo>
                  <a:pt x="11317609" y="1746818"/>
                </a:lnTo>
                <a:lnTo>
                  <a:pt x="11319205" y="1801027"/>
                </a:lnTo>
                <a:lnTo>
                  <a:pt x="11320651" y="1857591"/>
                </a:lnTo>
                <a:lnTo>
                  <a:pt x="11321801" y="1916563"/>
                </a:lnTo>
                <a:lnTo>
                  <a:pt x="11322511" y="1977996"/>
                </a:lnTo>
                <a:lnTo>
                  <a:pt x="11322633" y="2041943"/>
                </a:lnTo>
                <a:lnTo>
                  <a:pt x="11322022" y="2108456"/>
                </a:lnTo>
                <a:lnTo>
                  <a:pt x="11320533" y="2177590"/>
                </a:lnTo>
                <a:lnTo>
                  <a:pt x="11318272" y="2250402"/>
                </a:lnTo>
                <a:lnTo>
                  <a:pt x="11315787" y="2318646"/>
                </a:lnTo>
                <a:lnTo>
                  <a:pt x="11313206" y="2382589"/>
                </a:lnTo>
                <a:lnTo>
                  <a:pt x="11310654" y="2442496"/>
                </a:lnTo>
                <a:lnTo>
                  <a:pt x="11308257" y="2498632"/>
                </a:lnTo>
                <a:lnTo>
                  <a:pt x="11306141" y="2551262"/>
                </a:lnTo>
                <a:lnTo>
                  <a:pt x="11304432" y="2600653"/>
                </a:lnTo>
                <a:lnTo>
                  <a:pt x="11303256" y="2647070"/>
                </a:lnTo>
                <a:lnTo>
                  <a:pt x="11302739" y="2690778"/>
                </a:lnTo>
                <a:lnTo>
                  <a:pt x="11303007" y="2732044"/>
                </a:lnTo>
                <a:lnTo>
                  <a:pt x="11304187" y="2771131"/>
                </a:lnTo>
                <a:lnTo>
                  <a:pt x="11309782" y="2843835"/>
                </a:lnTo>
                <a:lnTo>
                  <a:pt x="11320533" y="2911015"/>
                </a:lnTo>
                <a:lnTo>
                  <a:pt x="11327438" y="2947433"/>
                </a:lnTo>
                <a:lnTo>
                  <a:pt x="11333476" y="2986710"/>
                </a:lnTo>
                <a:lnTo>
                  <a:pt x="11338600" y="3028624"/>
                </a:lnTo>
                <a:lnTo>
                  <a:pt x="11342760" y="3072953"/>
                </a:lnTo>
                <a:lnTo>
                  <a:pt x="11345907" y="3119478"/>
                </a:lnTo>
                <a:lnTo>
                  <a:pt x="11347992" y="3167976"/>
                </a:lnTo>
                <a:lnTo>
                  <a:pt x="11348966" y="3218228"/>
                </a:lnTo>
                <a:lnTo>
                  <a:pt x="11348779" y="3270011"/>
                </a:lnTo>
                <a:lnTo>
                  <a:pt x="11347382" y="3323105"/>
                </a:lnTo>
                <a:lnTo>
                  <a:pt x="11344726" y="3377288"/>
                </a:lnTo>
                <a:lnTo>
                  <a:pt x="11340763" y="3432340"/>
                </a:lnTo>
                <a:lnTo>
                  <a:pt x="11335442" y="3488040"/>
                </a:lnTo>
                <a:lnTo>
                  <a:pt x="11328716" y="3544166"/>
                </a:lnTo>
                <a:lnTo>
                  <a:pt x="11320533" y="3600498"/>
                </a:lnTo>
                <a:lnTo>
                  <a:pt x="11314430" y="3647893"/>
                </a:lnTo>
                <a:lnTo>
                  <a:pt x="11310618" y="3697018"/>
                </a:lnTo>
                <a:lnTo>
                  <a:pt x="11308792" y="3747548"/>
                </a:lnTo>
                <a:lnTo>
                  <a:pt x="11308645" y="3799162"/>
                </a:lnTo>
                <a:lnTo>
                  <a:pt x="11309874" y="3851536"/>
                </a:lnTo>
                <a:lnTo>
                  <a:pt x="11312170" y="3904349"/>
                </a:lnTo>
                <a:lnTo>
                  <a:pt x="11315230" y="3957278"/>
                </a:lnTo>
                <a:lnTo>
                  <a:pt x="11318747" y="4009999"/>
                </a:lnTo>
                <a:lnTo>
                  <a:pt x="11322415" y="4062190"/>
                </a:lnTo>
                <a:lnTo>
                  <a:pt x="11325929" y="4113529"/>
                </a:lnTo>
                <a:lnTo>
                  <a:pt x="11328984" y="4163693"/>
                </a:lnTo>
                <a:lnTo>
                  <a:pt x="11331272" y="4212359"/>
                </a:lnTo>
                <a:lnTo>
                  <a:pt x="11332490" y="4259205"/>
                </a:lnTo>
                <a:lnTo>
                  <a:pt x="11332331" y="4303908"/>
                </a:lnTo>
                <a:lnTo>
                  <a:pt x="11330488" y="4346146"/>
                </a:lnTo>
                <a:lnTo>
                  <a:pt x="11326658" y="4385595"/>
                </a:lnTo>
                <a:lnTo>
                  <a:pt x="11261513" y="4425759"/>
                </a:lnTo>
                <a:lnTo>
                  <a:pt x="11203026" y="4428947"/>
                </a:lnTo>
                <a:lnTo>
                  <a:pt x="11145161" y="4431529"/>
                </a:lnTo>
                <a:lnTo>
                  <a:pt x="11088010" y="4433537"/>
                </a:lnTo>
                <a:lnTo>
                  <a:pt x="11031661" y="4435003"/>
                </a:lnTo>
                <a:lnTo>
                  <a:pt x="10976205" y="4435959"/>
                </a:lnTo>
                <a:lnTo>
                  <a:pt x="10921732" y="4436436"/>
                </a:lnTo>
                <a:lnTo>
                  <a:pt x="10868331" y="4436468"/>
                </a:lnTo>
                <a:lnTo>
                  <a:pt x="10816093" y="4436085"/>
                </a:lnTo>
                <a:lnTo>
                  <a:pt x="10765107" y="4435319"/>
                </a:lnTo>
                <a:lnTo>
                  <a:pt x="10715464" y="4434203"/>
                </a:lnTo>
                <a:lnTo>
                  <a:pt x="10667254" y="4432769"/>
                </a:lnTo>
                <a:lnTo>
                  <a:pt x="10620566" y="4431047"/>
                </a:lnTo>
                <a:lnTo>
                  <a:pt x="10575490" y="4429071"/>
                </a:lnTo>
                <a:lnTo>
                  <a:pt x="10532117" y="4426872"/>
                </a:lnTo>
                <a:lnTo>
                  <a:pt x="10490536" y="4424483"/>
                </a:lnTo>
                <a:lnTo>
                  <a:pt x="10450837" y="4421934"/>
                </a:lnTo>
                <a:lnTo>
                  <a:pt x="10412002" y="4419460"/>
                </a:lnTo>
                <a:lnTo>
                  <a:pt x="10372796" y="4417277"/>
                </a:lnTo>
                <a:lnTo>
                  <a:pt x="10332985" y="4415387"/>
                </a:lnTo>
                <a:lnTo>
                  <a:pt x="10292336" y="4413796"/>
                </a:lnTo>
                <a:lnTo>
                  <a:pt x="10250613" y="4412506"/>
                </a:lnTo>
                <a:lnTo>
                  <a:pt x="10207584" y="4411522"/>
                </a:lnTo>
                <a:lnTo>
                  <a:pt x="10163015" y="4410847"/>
                </a:lnTo>
                <a:lnTo>
                  <a:pt x="10116671" y="4410485"/>
                </a:lnTo>
                <a:lnTo>
                  <a:pt x="10068319" y="4410440"/>
                </a:lnTo>
                <a:lnTo>
                  <a:pt x="10017725" y="4410715"/>
                </a:lnTo>
                <a:lnTo>
                  <a:pt x="9964655" y="4411315"/>
                </a:lnTo>
                <a:lnTo>
                  <a:pt x="9908875" y="4412243"/>
                </a:lnTo>
                <a:lnTo>
                  <a:pt x="9850152" y="4413502"/>
                </a:lnTo>
                <a:lnTo>
                  <a:pt x="9788250" y="4415097"/>
                </a:lnTo>
                <a:lnTo>
                  <a:pt x="9722937" y="4417032"/>
                </a:lnTo>
                <a:lnTo>
                  <a:pt x="9653979" y="4419309"/>
                </a:lnTo>
                <a:lnTo>
                  <a:pt x="9581141" y="4421934"/>
                </a:lnTo>
                <a:lnTo>
                  <a:pt x="9497608" y="4424684"/>
                </a:lnTo>
                <a:lnTo>
                  <a:pt x="9427699" y="4426263"/>
                </a:lnTo>
                <a:lnTo>
                  <a:pt x="9369764" y="4426857"/>
                </a:lnTo>
                <a:lnTo>
                  <a:pt x="9322152" y="4426653"/>
                </a:lnTo>
                <a:lnTo>
                  <a:pt x="9283212" y="4425839"/>
                </a:lnTo>
                <a:lnTo>
                  <a:pt x="9251294" y="4424602"/>
                </a:lnTo>
                <a:lnTo>
                  <a:pt x="9224748" y="4423129"/>
                </a:lnTo>
                <a:lnTo>
                  <a:pt x="9201922" y="4421607"/>
                </a:lnTo>
                <a:lnTo>
                  <a:pt x="9181166" y="4420224"/>
                </a:lnTo>
                <a:lnTo>
                  <a:pt x="9160829" y="4419166"/>
                </a:lnTo>
                <a:lnTo>
                  <a:pt x="9139261" y="4418620"/>
                </a:lnTo>
                <a:lnTo>
                  <a:pt x="9114811" y="4418775"/>
                </a:lnTo>
                <a:lnTo>
                  <a:pt x="9085828" y="4419817"/>
                </a:lnTo>
                <a:lnTo>
                  <a:pt x="9050662" y="4421934"/>
                </a:lnTo>
                <a:lnTo>
                  <a:pt x="9006524" y="4424730"/>
                </a:lnTo>
                <a:lnTo>
                  <a:pt x="8958330" y="4427238"/>
                </a:lnTo>
                <a:lnTo>
                  <a:pt x="8906940" y="4429409"/>
                </a:lnTo>
                <a:lnTo>
                  <a:pt x="8853218" y="4431195"/>
                </a:lnTo>
                <a:lnTo>
                  <a:pt x="8798026" y="4432546"/>
                </a:lnTo>
                <a:lnTo>
                  <a:pt x="8742225" y="4433416"/>
                </a:lnTo>
                <a:lnTo>
                  <a:pt x="8686679" y="4433754"/>
                </a:lnTo>
                <a:lnTo>
                  <a:pt x="8632249" y="4433514"/>
                </a:lnTo>
                <a:lnTo>
                  <a:pt x="8579798" y="4432646"/>
                </a:lnTo>
                <a:lnTo>
                  <a:pt x="8530188" y="4431103"/>
                </a:lnTo>
                <a:lnTo>
                  <a:pt x="8484282" y="4428835"/>
                </a:lnTo>
                <a:lnTo>
                  <a:pt x="8442940" y="4425795"/>
                </a:lnTo>
                <a:lnTo>
                  <a:pt x="8407026" y="4421934"/>
                </a:lnTo>
                <a:lnTo>
                  <a:pt x="8377193" y="4418863"/>
                </a:lnTo>
                <a:lnTo>
                  <a:pt x="8344696" y="4416970"/>
                </a:lnTo>
                <a:lnTo>
                  <a:pt x="8309472" y="4416083"/>
                </a:lnTo>
                <a:lnTo>
                  <a:pt x="8271455" y="4416032"/>
                </a:lnTo>
                <a:lnTo>
                  <a:pt x="8230581" y="4416648"/>
                </a:lnTo>
                <a:lnTo>
                  <a:pt x="8186784" y="4417759"/>
                </a:lnTo>
                <a:lnTo>
                  <a:pt x="8139999" y="4419195"/>
                </a:lnTo>
                <a:lnTo>
                  <a:pt x="8090162" y="4420785"/>
                </a:lnTo>
                <a:lnTo>
                  <a:pt x="8037207" y="4422360"/>
                </a:lnTo>
                <a:lnTo>
                  <a:pt x="7981068" y="4423748"/>
                </a:lnTo>
                <a:lnTo>
                  <a:pt x="7921683" y="4424780"/>
                </a:lnTo>
                <a:lnTo>
                  <a:pt x="7858984" y="4425285"/>
                </a:lnTo>
                <a:lnTo>
                  <a:pt x="7792907" y="4425093"/>
                </a:lnTo>
                <a:lnTo>
                  <a:pt x="7723388" y="4424032"/>
                </a:lnTo>
                <a:lnTo>
                  <a:pt x="7650360" y="4421934"/>
                </a:lnTo>
                <a:lnTo>
                  <a:pt x="7600184" y="4420527"/>
                </a:lnTo>
                <a:lnTo>
                  <a:pt x="7551513" y="4419891"/>
                </a:lnTo>
                <a:lnTo>
                  <a:pt x="7504127" y="4419930"/>
                </a:lnTo>
                <a:lnTo>
                  <a:pt x="7457805" y="4420549"/>
                </a:lnTo>
                <a:lnTo>
                  <a:pt x="7412326" y="4421652"/>
                </a:lnTo>
                <a:lnTo>
                  <a:pt x="7367470" y="4423144"/>
                </a:lnTo>
                <a:lnTo>
                  <a:pt x="7323017" y="4424928"/>
                </a:lnTo>
                <a:lnTo>
                  <a:pt x="7278746" y="4426910"/>
                </a:lnTo>
                <a:lnTo>
                  <a:pt x="7234437" y="4428995"/>
                </a:lnTo>
                <a:lnTo>
                  <a:pt x="7189869" y="4431085"/>
                </a:lnTo>
                <a:lnTo>
                  <a:pt x="7144821" y="4433088"/>
                </a:lnTo>
                <a:lnTo>
                  <a:pt x="7099074" y="4434905"/>
                </a:lnTo>
                <a:lnTo>
                  <a:pt x="7052406" y="4436443"/>
                </a:lnTo>
                <a:lnTo>
                  <a:pt x="7004598" y="4437606"/>
                </a:lnTo>
                <a:lnTo>
                  <a:pt x="6955428" y="4438297"/>
                </a:lnTo>
                <a:lnTo>
                  <a:pt x="6904677" y="4438422"/>
                </a:lnTo>
                <a:lnTo>
                  <a:pt x="6852123" y="4437886"/>
                </a:lnTo>
                <a:lnTo>
                  <a:pt x="6797547" y="4436592"/>
                </a:lnTo>
                <a:lnTo>
                  <a:pt x="6740727" y="4434445"/>
                </a:lnTo>
                <a:lnTo>
                  <a:pt x="6681444" y="4431351"/>
                </a:lnTo>
                <a:lnTo>
                  <a:pt x="6619477" y="4427212"/>
                </a:lnTo>
                <a:lnTo>
                  <a:pt x="6554604" y="4421934"/>
                </a:lnTo>
                <a:lnTo>
                  <a:pt x="6489798" y="4416688"/>
                </a:lnTo>
                <a:lnTo>
                  <a:pt x="6428048" y="4412639"/>
                </a:lnTo>
                <a:lnTo>
                  <a:pt x="6369110" y="4409683"/>
                </a:lnTo>
                <a:lnTo>
                  <a:pt x="6312738" y="4407714"/>
                </a:lnTo>
                <a:lnTo>
                  <a:pt x="6258690" y="4406629"/>
                </a:lnTo>
                <a:lnTo>
                  <a:pt x="6206721" y="4406323"/>
                </a:lnTo>
                <a:lnTo>
                  <a:pt x="6156587" y="4406691"/>
                </a:lnTo>
                <a:lnTo>
                  <a:pt x="6108043" y="4407628"/>
                </a:lnTo>
                <a:lnTo>
                  <a:pt x="6060846" y="4409030"/>
                </a:lnTo>
                <a:lnTo>
                  <a:pt x="6014752" y="4410791"/>
                </a:lnTo>
                <a:lnTo>
                  <a:pt x="5969515" y="4412809"/>
                </a:lnTo>
                <a:lnTo>
                  <a:pt x="5924893" y="4414977"/>
                </a:lnTo>
                <a:lnTo>
                  <a:pt x="5880640" y="4417191"/>
                </a:lnTo>
                <a:lnTo>
                  <a:pt x="5836514" y="4419347"/>
                </a:lnTo>
                <a:lnTo>
                  <a:pt x="5792268" y="4421340"/>
                </a:lnTo>
                <a:lnTo>
                  <a:pt x="5747660" y="4423065"/>
                </a:lnTo>
                <a:lnTo>
                  <a:pt x="5702445" y="4424418"/>
                </a:lnTo>
                <a:lnTo>
                  <a:pt x="5656379" y="4425294"/>
                </a:lnTo>
                <a:lnTo>
                  <a:pt x="5609218" y="4425588"/>
                </a:lnTo>
                <a:lnTo>
                  <a:pt x="5560717" y="4425196"/>
                </a:lnTo>
                <a:lnTo>
                  <a:pt x="5510633" y="4424012"/>
                </a:lnTo>
                <a:lnTo>
                  <a:pt x="5458721" y="4421934"/>
                </a:lnTo>
                <a:lnTo>
                  <a:pt x="5383500" y="4418922"/>
                </a:lnTo>
                <a:lnTo>
                  <a:pt x="5312870" y="4417257"/>
                </a:lnTo>
                <a:lnTo>
                  <a:pt x="5246587" y="4416729"/>
                </a:lnTo>
                <a:lnTo>
                  <a:pt x="5184409" y="4417125"/>
                </a:lnTo>
                <a:lnTo>
                  <a:pt x="5126094" y="4418234"/>
                </a:lnTo>
                <a:lnTo>
                  <a:pt x="5071400" y="4419843"/>
                </a:lnTo>
                <a:lnTo>
                  <a:pt x="5020083" y="4421742"/>
                </a:lnTo>
                <a:lnTo>
                  <a:pt x="4971902" y="4423718"/>
                </a:lnTo>
                <a:lnTo>
                  <a:pt x="4926614" y="4425560"/>
                </a:lnTo>
                <a:lnTo>
                  <a:pt x="4883976" y="4427056"/>
                </a:lnTo>
                <a:lnTo>
                  <a:pt x="4843746" y="4427994"/>
                </a:lnTo>
                <a:lnTo>
                  <a:pt x="4805681" y="4428163"/>
                </a:lnTo>
                <a:lnTo>
                  <a:pt x="4769540" y="4427350"/>
                </a:lnTo>
                <a:lnTo>
                  <a:pt x="4735079" y="4425344"/>
                </a:lnTo>
                <a:lnTo>
                  <a:pt x="4702055" y="4421934"/>
                </a:lnTo>
                <a:lnTo>
                  <a:pt x="4673318" y="4419268"/>
                </a:lnTo>
                <a:lnTo>
                  <a:pt x="4638640" y="4417774"/>
                </a:lnTo>
                <a:lnTo>
                  <a:pt x="4598618" y="4417298"/>
                </a:lnTo>
                <a:lnTo>
                  <a:pt x="4553849" y="4417683"/>
                </a:lnTo>
                <a:lnTo>
                  <a:pt x="4504933" y="4418777"/>
                </a:lnTo>
                <a:lnTo>
                  <a:pt x="4452467" y="4420425"/>
                </a:lnTo>
                <a:lnTo>
                  <a:pt x="4397048" y="4422471"/>
                </a:lnTo>
                <a:lnTo>
                  <a:pt x="4339274" y="4424763"/>
                </a:lnTo>
                <a:lnTo>
                  <a:pt x="4279744" y="4427144"/>
                </a:lnTo>
                <a:lnTo>
                  <a:pt x="4219055" y="4429461"/>
                </a:lnTo>
                <a:lnTo>
                  <a:pt x="4157804" y="4431560"/>
                </a:lnTo>
                <a:lnTo>
                  <a:pt x="4096590" y="4433285"/>
                </a:lnTo>
                <a:lnTo>
                  <a:pt x="4036010" y="4434482"/>
                </a:lnTo>
                <a:lnTo>
                  <a:pt x="3976662" y="4434997"/>
                </a:lnTo>
                <a:lnTo>
                  <a:pt x="3919145" y="4434676"/>
                </a:lnTo>
                <a:lnTo>
                  <a:pt x="3864055" y="4433363"/>
                </a:lnTo>
                <a:lnTo>
                  <a:pt x="3811990" y="4430905"/>
                </a:lnTo>
                <a:lnTo>
                  <a:pt x="3763549" y="4427147"/>
                </a:lnTo>
                <a:lnTo>
                  <a:pt x="3719329" y="4421934"/>
                </a:lnTo>
                <a:lnTo>
                  <a:pt x="3682294" y="4417182"/>
                </a:lnTo>
                <a:lnTo>
                  <a:pt x="3643620" y="4413242"/>
                </a:lnTo>
                <a:lnTo>
                  <a:pt x="3603371" y="4410058"/>
                </a:lnTo>
                <a:lnTo>
                  <a:pt x="3561609" y="4407578"/>
                </a:lnTo>
                <a:lnTo>
                  <a:pt x="3518399" y="4405747"/>
                </a:lnTo>
                <a:lnTo>
                  <a:pt x="3473803" y="4404512"/>
                </a:lnTo>
                <a:lnTo>
                  <a:pt x="3427884" y="4403819"/>
                </a:lnTo>
                <a:lnTo>
                  <a:pt x="3380707" y="4403615"/>
                </a:lnTo>
                <a:lnTo>
                  <a:pt x="3332334" y="4403845"/>
                </a:lnTo>
                <a:lnTo>
                  <a:pt x="3282828" y="4404456"/>
                </a:lnTo>
                <a:lnTo>
                  <a:pt x="3232253" y="4405394"/>
                </a:lnTo>
                <a:lnTo>
                  <a:pt x="3180672" y="4406605"/>
                </a:lnTo>
                <a:lnTo>
                  <a:pt x="3128148" y="4408036"/>
                </a:lnTo>
                <a:lnTo>
                  <a:pt x="3074744" y="4409633"/>
                </a:lnTo>
                <a:lnTo>
                  <a:pt x="3020525" y="4411342"/>
                </a:lnTo>
                <a:lnTo>
                  <a:pt x="2965552" y="4413110"/>
                </a:lnTo>
                <a:lnTo>
                  <a:pt x="2909890" y="4414882"/>
                </a:lnTo>
                <a:lnTo>
                  <a:pt x="2853601" y="4416606"/>
                </a:lnTo>
                <a:lnTo>
                  <a:pt x="2796749" y="4418226"/>
                </a:lnTo>
                <a:lnTo>
                  <a:pt x="2739397" y="4419690"/>
                </a:lnTo>
                <a:lnTo>
                  <a:pt x="2681608" y="4420944"/>
                </a:lnTo>
                <a:lnTo>
                  <a:pt x="2623446" y="4421934"/>
                </a:lnTo>
                <a:lnTo>
                  <a:pt x="2533215" y="4423277"/>
                </a:lnTo>
                <a:lnTo>
                  <a:pt x="2458598" y="4424454"/>
                </a:lnTo>
                <a:lnTo>
                  <a:pt x="2397582" y="4425450"/>
                </a:lnTo>
                <a:lnTo>
                  <a:pt x="2348157" y="4426247"/>
                </a:lnTo>
                <a:lnTo>
                  <a:pt x="2308310" y="4426831"/>
                </a:lnTo>
                <a:lnTo>
                  <a:pt x="2249306" y="4427296"/>
                </a:lnTo>
                <a:lnTo>
                  <a:pt x="2226125" y="4427145"/>
                </a:lnTo>
                <a:lnTo>
                  <a:pt x="2182348" y="4426000"/>
                </a:lnTo>
                <a:lnTo>
                  <a:pt x="2128605" y="4423623"/>
                </a:lnTo>
                <a:lnTo>
                  <a:pt x="2092967" y="4421934"/>
                </a:lnTo>
                <a:lnTo>
                  <a:pt x="2056945" y="4420383"/>
                </a:lnTo>
                <a:lnTo>
                  <a:pt x="2017687" y="4418974"/>
                </a:lnTo>
                <a:lnTo>
                  <a:pt x="1975467" y="4417725"/>
                </a:lnTo>
                <a:lnTo>
                  <a:pt x="1930554" y="4416655"/>
                </a:lnTo>
                <a:lnTo>
                  <a:pt x="1883220" y="4415781"/>
                </a:lnTo>
                <a:lnTo>
                  <a:pt x="1833735" y="4415123"/>
                </a:lnTo>
                <a:lnTo>
                  <a:pt x="1782371" y="4414699"/>
                </a:lnTo>
                <a:lnTo>
                  <a:pt x="1729397" y="4414527"/>
                </a:lnTo>
                <a:lnTo>
                  <a:pt x="1675087" y="4414626"/>
                </a:lnTo>
                <a:lnTo>
                  <a:pt x="1619709" y="4415014"/>
                </a:lnTo>
                <a:lnTo>
                  <a:pt x="1563535" y="4415709"/>
                </a:lnTo>
                <a:lnTo>
                  <a:pt x="1506837" y="4416730"/>
                </a:lnTo>
                <a:lnTo>
                  <a:pt x="1449885" y="4418096"/>
                </a:lnTo>
                <a:lnTo>
                  <a:pt x="1392949" y="4419824"/>
                </a:lnTo>
                <a:lnTo>
                  <a:pt x="1336301" y="4421934"/>
                </a:lnTo>
                <a:lnTo>
                  <a:pt x="1269286" y="4424922"/>
                </a:lnTo>
                <a:lnTo>
                  <a:pt x="1198129" y="4428389"/>
                </a:lnTo>
                <a:lnTo>
                  <a:pt x="1160857" y="4430218"/>
                </a:lnTo>
                <a:lnTo>
                  <a:pt x="1122383" y="4432067"/>
                </a:lnTo>
                <a:lnTo>
                  <a:pt x="1082649" y="4433903"/>
                </a:lnTo>
                <a:lnTo>
                  <a:pt x="1041601" y="4435691"/>
                </a:lnTo>
                <a:lnTo>
                  <a:pt x="999183" y="4437399"/>
                </a:lnTo>
                <a:lnTo>
                  <a:pt x="955338" y="4438994"/>
                </a:lnTo>
                <a:lnTo>
                  <a:pt x="910012" y="4440442"/>
                </a:lnTo>
                <a:lnTo>
                  <a:pt x="863148" y="4441710"/>
                </a:lnTo>
                <a:lnTo>
                  <a:pt x="814690" y="4442765"/>
                </a:lnTo>
                <a:lnTo>
                  <a:pt x="764583" y="4443573"/>
                </a:lnTo>
                <a:lnTo>
                  <a:pt x="712772" y="4444102"/>
                </a:lnTo>
                <a:lnTo>
                  <a:pt x="659199" y="4444317"/>
                </a:lnTo>
                <a:lnTo>
                  <a:pt x="603810" y="4444186"/>
                </a:lnTo>
                <a:lnTo>
                  <a:pt x="546549" y="4443676"/>
                </a:lnTo>
                <a:lnTo>
                  <a:pt x="487359" y="4442752"/>
                </a:lnTo>
                <a:lnTo>
                  <a:pt x="426185" y="4441383"/>
                </a:lnTo>
                <a:lnTo>
                  <a:pt x="362972" y="4439534"/>
                </a:lnTo>
                <a:lnTo>
                  <a:pt x="297664" y="4437172"/>
                </a:lnTo>
                <a:lnTo>
                  <a:pt x="230204" y="4434265"/>
                </a:lnTo>
                <a:lnTo>
                  <a:pt x="160537" y="4430778"/>
                </a:lnTo>
                <a:lnTo>
                  <a:pt x="88607" y="4426679"/>
                </a:lnTo>
                <a:lnTo>
                  <a:pt x="14358" y="4421934"/>
                </a:lnTo>
                <a:lnTo>
                  <a:pt x="15371" y="4349674"/>
                </a:lnTo>
                <a:lnTo>
                  <a:pt x="16313" y="4283072"/>
                </a:lnTo>
                <a:lnTo>
                  <a:pt x="17172" y="4221512"/>
                </a:lnTo>
                <a:lnTo>
                  <a:pt x="17932" y="4164381"/>
                </a:lnTo>
                <a:lnTo>
                  <a:pt x="18581" y="4111063"/>
                </a:lnTo>
                <a:lnTo>
                  <a:pt x="19103" y="4060943"/>
                </a:lnTo>
                <a:lnTo>
                  <a:pt x="19487" y="4013409"/>
                </a:lnTo>
                <a:lnTo>
                  <a:pt x="19716" y="3967844"/>
                </a:lnTo>
                <a:lnTo>
                  <a:pt x="19778" y="3923634"/>
                </a:lnTo>
                <a:lnTo>
                  <a:pt x="19659" y="3880165"/>
                </a:lnTo>
                <a:lnTo>
                  <a:pt x="19345" y="3836823"/>
                </a:lnTo>
                <a:lnTo>
                  <a:pt x="18821" y="3792993"/>
                </a:lnTo>
                <a:lnTo>
                  <a:pt x="18075" y="3748059"/>
                </a:lnTo>
                <a:lnTo>
                  <a:pt x="17092" y="3701409"/>
                </a:lnTo>
                <a:lnTo>
                  <a:pt x="15857" y="3652426"/>
                </a:lnTo>
                <a:lnTo>
                  <a:pt x="14358" y="3600498"/>
                </a:lnTo>
                <a:lnTo>
                  <a:pt x="12799" y="3540843"/>
                </a:lnTo>
                <a:lnTo>
                  <a:pt x="11805" y="3484168"/>
                </a:lnTo>
                <a:lnTo>
                  <a:pt x="11296" y="3430127"/>
                </a:lnTo>
                <a:lnTo>
                  <a:pt x="11189" y="3378377"/>
                </a:lnTo>
                <a:lnTo>
                  <a:pt x="11404" y="3328572"/>
                </a:lnTo>
                <a:lnTo>
                  <a:pt x="11859" y="3280368"/>
                </a:lnTo>
                <a:lnTo>
                  <a:pt x="12472" y="3233420"/>
                </a:lnTo>
                <a:lnTo>
                  <a:pt x="13163" y="3187384"/>
                </a:lnTo>
                <a:lnTo>
                  <a:pt x="13849" y="3141915"/>
                </a:lnTo>
                <a:lnTo>
                  <a:pt x="14448" y="3096669"/>
                </a:lnTo>
                <a:lnTo>
                  <a:pt x="14881" y="3051300"/>
                </a:lnTo>
                <a:lnTo>
                  <a:pt x="15064" y="3005465"/>
                </a:lnTo>
                <a:lnTo>
                  <a:pt x="14917" y="2958818"/>
                </a:lnTo>
                <a:lnTo>
                  <a:pt x="14358" y="2911015"/>
                </a:lnTo>
                <a:lnTo>
                  <a:pt x="13576" y="2865394"/>
                </a:lnTo>
                <a:lnTo>
                  <a:pt x="12734" y="2818991"/>
                </a:lnTo>
                <a:lnTo>
                  <a:pt x="11871" y="2771781"/>
                </a:lnTo>
                <a:lnTo>
                  <a:pt x="11028" y="2723741"/>
                </a:lnTo>
                <a:lnTo>
                  <a:pt x="10244" y="2674846"/>
                </a:lnTo>
                <a:lnTo>
                  <a:pt x="9558" y="2625074"/>
                </a:lnTo>
                <a:lnTo>
                  <a:pt x="9010" y="2574399"/>
                </a:lnTo>
                <a:lnTo>
                  <a:pt x="8640" y="2522798"/>
                </a:lnTo>
                <a:lnTo>
                  <a:pt x="8488" y="2470247"/>
                </a:lnTo>
                <a:lnTo>
                  <a:pt x="8593" y="2416721"/>
                </a:lnTo>
                <a:lnTo>
                  <a:pt x="8994" y="2362198"/>
                </a:lnTo>
                <a:lnTo>
                  <a:pt x="9732" y="2306653"/>
                </a:lnTo>
                <a:lnTo>
                  <a:pt x="10845" y="2250062"/>
                </a:lnTo>
                <a:lnTo>
                  <a:pt x="12374" y="2192402"/>
                </a:lnTo>
                <a:lnTo>
                  <a:pt x="14358" y="2133648"/>
                </a:lnTo>
                <a:lnTo>
                  <a:pt x="16814" y="2068347"/>
                </a:lnTo>
                <a:lnTo>
                  <a:pt x="19018" y="2008799"/>
                </a:lnTo>
                <a:lnTo>
                  <a:pt x="20926" y="1954146"/>
                </a:lnTo>
                <a:lnTo>
                  <a:pt x="22497" y="1903531"/>
                </a:lnTo>
                <a:lnTo>
                  <a:pt x="23687" y="1856097"/>
                </a:lnTo>
                <a:lnTo>
                  <a:pt x="24453" y="1810986"/>
                </a:lnTo>
                <a:lnTo>
                  <a:pt x="24754" y="1767340"/>
                </a:lnTo>
                <a:lnTo>
                  <a:pt x="24544" y="1724303"/>
                </a:lnTo>
                <a:lnTo>
                  <a:pt x="23783" y="1681017"/>
                </a:lnTo>
                <a:lnTo>
                  <a:pt x="22427" y="1636624"/>
                </a:lnTo>
                <a:lnTo>
                  <a:pt x="20432" y="1590268"/>
                </a:lnTo>
                <a:lnTo>
                  <a:pt x="17757" y="1541090"/>
                </a:lnTo>
                <a:lnTo>
                  <a:pt x="14358" y="1488234"/>
                </a:lnTo>
                <a:lnTo>
                  <a:pt x="10864" y="1434439"/>
                </a:lnTo>
                <a:lnTo>
                  <a:pt x="7934" y="1382759"/>
                </a:lnTo>
                <a:lnTo>
                  <a:pt x="5574" y="1332804"/>
                </a:lnTo>
                <a:lnTo>
                  <a:pt x="3788" y="1284188"/>
                </a:lnTo>
                <a:lnTo>
                  <a:pt x="2581" y="1236522"/>
                </a:lnTo>
                <a:lnTo>
                  <a:pt x="1957" y="1189418"/>
                </a:lnTo>
                <a:lnTo>
                  <a:pt x="1923" y="1142488"/>
                </a:lnTo>
                <a:lnTo>
                  <a:pt x="2483" y="1095343"/>
                </a:lnTo>
                <a:lnTo>
                  <a:pt x="3641" y="1047596"/>
                </a:lnTo>
                <a:lnTo>
                  <a:pt x="5403" y="998858"/>
                </a:lnTo>
                <a:lnTo>
                  <a:pt x="7773" y="948741"/>
                </a:lnTo>
                <a:lnTo>
                  <a:pt x="10757" y="896858"/>
                </a:lnTo>
                <a:lnTo>
                  <a:pt x="14358" y="842820"/>
                </a:lnTo>
                <a:lnTo>
                  <a:pt x="16716" y="796140"/>
                </a:lnTo>
                <a:lnTo>
                  <a:pt x="17598" y="746245"/>
                </a:lnTo>
                <a:lnTo>
                  <a:pt x="17253" y="693691"/>
                </a:lnTo>
                <a:lnTo>
                  <a:pt x="15930" y="639032"/>
                </a:lnTo>
                <a:lnTo>
                  <a:pt x="13878" y="582826"/>
                </a:lnTo>
                <a:lnTo>
                  <a:pt x="11345" y="525628"/>
                </a:lnTo>
                <a:lnTo>
                  <a:pt x="8580" y="467994"/>
                </a:lnTo>
                <a:lnTo>
                  <a:pt x="5834" y="410480"/>
                </a:lnTo>
                <a:lnTo>
                  <a:pt x="3353" y="353641"/>
                </a:lnTo>
                <a:lnTo>
                  <a:pt x="1388" y="298034"/>
                </a:lnTo>
                <a:lnTo>
                  <a:pt x="187" y="244215"/>
                </a:lnTo>
                <a:lnTo>
                  <a:pt x="0" y="192738"/>
                </a:lnTo>
                <a:lnTo>
                  <a:pt x="1074" y="144161"/>
                </a:lnTo>
                <a:lnTo>
                  <a:pt x="3659" y="99039"/>
                </a:lnTo>
                <a:lnTo>
                  <a:pt x="8004" y="57928"/>
                </a:lnTo>
                <a:lnTo>
                  <a:pt x="14358" y="21384"/>
                </a:lnTo>
                <a:close/>
              </a:path>
            </a:pathLst>
          </a:custGeom>
          <a:ln w="1908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0227" y="1925256"/>
            <a:ext cx="10979785" cy="429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8330">
              <a:lnSpc>
                <a:spcPct val="101000"/>
              </a:lnSpc>
              <a:spcBef>
                <a:spcPts val="105"/>
              </a:spcBef>
            </a:pPr>
            <a:r>
              <a:rPr sz="1550" b="1" dirty="0">
                <a:latin typeface="Arial"/>
                <a:cs typeface="Arial"/>
              </a:rPr>
              <a:t>Mobilità</a:t>
            </a:r>
            <a:r>
              <a:rPr sz="1550" b="1" spc="3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di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gruppo</a:t>
            </a:r>
            <a:r>
              <a:rPr sz="1550" b="1" spc="1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per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alunni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160" dirty="0"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un</a:t>
            </a:r>
            <a:r>
              <a:rPr sz="1550" spc="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gruppo</a:t>
            </a:r>
            <a:r>
              <a:rPr sz="1550" spc="3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1550" spc="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alunni</a:t>
            </a:r>
            <a:r>
              <a:rPr sz="1550" spc="2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dalla</a:t>
            </a:r>
            <a:r>
              <a:rPr sz="1550" spc="10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scuola</a:t>
            </a:r>
            <a:r>
              <a:rPr sz="1550" spc="10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1550" spc="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invio</a:t>
            </a:r>
            <a:r>
              <a:rPr sz="1550" spc="-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ha</a:t>
            </a:r>
            <a:r>
              <a:rPr sz="1550" spc="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la</a:t>
            </a:r>
            <a:r>
              <a:rPr sz="1550" spc="9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possibilità</a:t>
            </a:r>
            <a:r>
              <a:rPr sz="1550" spc="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1550" spc="10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trascorrere</a:t>
            </a:r>
            <a:r>
              <a:rPr sz="1550" spc="-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un</a:t>
            </a:r>
            <a:r>
              <a:rPr sz="1550" spc="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periodo</a:t>
            </a:r>
            <a:r>
              <a:rPr sz="1550" spc="9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000009"/>
                </a:solidFill>
                <a:latin typeface="Arial MT"/>
                <a:cs typeface="Arial MT"/>
              </a:rPr>
              <a:t>di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apprendimento</a:t>
            </a:r>
            <a:r>
              <a:rPr sz="1550" spc="3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insieme</a:t>
            </a:r>
            <a:r>
              <a:rPr sz="1550" spc="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agli</a:t>
            </a:r>
            <a:r>
              <a:rPr sz="1550" spc="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alunni</a:t>
            </a:r>
            <a:r>
              <a:rPr sz="1550" spc="19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di un</a:t>
            </a:r>
            <a:r>
              <a:rPr sz="1550" spc="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altro </a:t>
            </a:r>
            <a:r>
              <a:rPr sz="1550" spc="-10" dirty="0">
                <a:solidFill>
                  <a:srgbClr val="000009"/>
                </a:solidFill>
                <a:latin typeface="Arial MT"/>
                <a:cs typeface="Arial MT"/>
              </a:rPr>
              <a:t>paese.</a:t>
            </a:r>
            <a:endParaRPr sz="155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919"/>
              </a:spcBef>
              <a:buFont typeface="Wingdings"/>
              <a:buChar char=""/>
              <a:tabLst>
                <a:tab pos="298450" algn="l"/>
              </a:tabLst>
            </a:pPr>
            <a:r>
              <a:rPr sz="1550" dirty="0">
                <a:latin typeface="Arial MT"/>
                <a:cs typeface="Arial MT"/>
              </a:rPr>
              <a:t>la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mobilità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 gruppo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degli</a:t>
            </a:r>
            <a:r>
              <a:rPr sz="1550" spc="1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alunni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deve avvenire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presso una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scuola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ospitante</a:t>
            </a:r>
            <a:endParaRPr sz="1550">
              <a:latin typeface="Arial MT"/>
              <a:cs typeface="Arial MT"/>
            </a:endParaRPr>
          </a:p>
          <a:p>
            <a:pPr marL="298450" marR="494665" indent="-286385">
              <a:lnSpc>
                <a:spcPct val="101000"/>
              </a:lnSpc>
              <a:spcBef>
                <a:spcPts val="825"/>
              </a:spcBef>
              <a:buFont typeface="Wingdings"/>
              <a:buChar char=""/>
              <a:tabLst>
                <a:tab pos="298450" algn="l"/>
              </a:tabLst>
            </a:pP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insegnanti</a:t>
            </a:r>
            <a:r>
              <a:rPr sz="1550" spc="2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o</a:t>
            </a:r>
            <a:r>
              <a:rPr sz="1550" spc="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altre</a:t>
            </a:r>
            <a:r>
              <a:rPr sz="1550" spc="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persone</a:t>
            </a:r>
            <a:r>
              <a:rPr sz="1550" spc="1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autorizzate</a:t>
            </a:r>
            <a:r>
              <a:rPr sz="1550" spc="2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dalla</a:t>
            </a:r>
            <a:r>
              <a:rPr sz="1550" spc="204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scuola</a:t>
            </a:r>
            <a:r>
              <a:rPr sz="1550" spc="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1550" spc="1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invio</a:t>
            </a:r>
            <a:r>
              <a:rPr sz="1550" spc="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b="1" u="sng" dirty="0">
                <a:solidFill>
                  <a:srgbClr val="000009"/>
                </a:solidFill>
                <a:uFill>
                  <a:solidFill>
                    <a:srgbClr val="000009"/>
                  </a:solidFill>
                </a:uFill>
                <a:latin typeface="Arial"/>
                <a:cs typeface="Arial"/>
              </a:rPr>
              <a:t>devono</a:t>
            </a:r>
            <a:r>
              <a:rPr sz="1550" b="1" spc="-2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accompagnare</a:t>
            </a:r>
            <a:r>
              <a:rPr sz="1550" b="1" spc="-2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gli</a:t>
            </a:r>
            <a:r>
              <a:rPr sz="1550" b="1" spc="114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alunni</a:t>
            </a:r>
            <a:r>
              <a:rPr sz="1550" b="1" spc="12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per</a:t>
            </a:r>
            <a:r>
              <a:rPr sz="1550" b="1" spc="1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l’intera</a:t>
            </a:r>
            <a:r>
              <a:rPr sz="1550" b="1" spc="204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0009"/>
                </a:solidFill>
                <a:latin typeface="Arial"/>
                <a:cs typeface="Arial"/>
              </a:rPr>
              <a:t>durata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dell’attività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.</a:t>
            </a:r>
            <a:r>
              <a:rPr sz="1550" spc="2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La</a:t>
            </a:r>
            <a:r>
              <a:rPr sz="1550" spc="-4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presenza</a:t>
            </a:r>
            <a:r>
              <a:rPr sz="1550" spc="2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dell’accompagnatore</a:t>
            </a:r>
            <a:r>
              <a:rPr sz="1550" spc="31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è</a:t>
            </a:r>
            <a:r>
              <a:rPr sz="1550" spc="8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b="1" spc="-10" dirty="0">
                <a:solidFill>
                  <a:srgbClr val="000009"/>
                </a:solidFill>
                <a:latin typeface="Arial"/>
                <a:cs typeface="Arial"/>
              </a:rPr>
              <a:t>OBBLIGATORIA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5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3600"/>
              </a:lnSpc>
            </a:pP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Mobilità</a:t>
            </a:r>
            <a:r>
              <a:rPr sz="1550" b="1" spc="35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per</a:t>
            </a:r>
            <a:r>
              <a:rPr sz="1550" b="1" spc="1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l’apprendimento</a:t>
            </a:r>
            <a:r>
              <a:rPr sz="1550" b="1" spc="20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di</a:t>
            </a:r>
            <a:r>
              <a:rPr sz="1550" b="1" spc="4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breve</a:t>
            </a:r>
            <a:r>
              <a:rPr sz="1550" b="1" spc="-10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termine</a:t>
            </a:r>
            <a:r>
              <a:rPr sz="1550" b="1" spc="13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per</a:t>
            </a:r>
            <a:r>
              <a:rPr sz="1550" b="1" spc="1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alunni:</a:t>
            </a:r>
            <a:r>
              <a:rPr sz="1550" b="1" spc="13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gli</a:t>
            </a:r>
            <a:r>
              <a:rPr sz="1550" spc="2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alunni</a:t>
            </a:r>
            <a:r>
              <a:rPr sz="1550" spc="204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trascorrono</a:t>
            </a:r>
            <a:r>
              <a:rPr sz="1550" spc="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un</a:t>
            </a:r>
            <a:r>
              <a:rPr sz="1550" spc="12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periodo</a:t>
            </a:r>
            <a:r>
              <a:rPr sz="1550" spc="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1550" spc="1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tempo</a:t>
            </a:r>
            <a:r>
              <a:rPr sz="1550" spc="20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all’estero</a:t>
            </a:r>
            <a:r>
              <a:rPr sz="1550" spc="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000009"/>
                </a:solidFill>
                <a:latin typeface="Arial MT"/>
                <a:cs typeface="Arial MT"/>
              </a:rPr>
              <a:t>per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studiare</a:t>
            </a:r>
            <a:r>
              <a:rPr sz="1550" spc="1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in</a:t>
            </a:r>
            <a:r>
              <a:rPr sz="1550" spc="-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una</a:t>
            </a:r>
            <a:r>
              <a:rPr sz="1550" spc="2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scuola</a:t>
            </a:r>
            <a:r>
              <a:rPr sz="1550" spc="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ospitante</a:t>
            </a:r>
            <a:r>
              <a:rPr sz="1550" spc="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o</a:t>
            </a:r>
            <a:r>
              <a:rPr sz="1550" spc="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svolgere</a:t>
            </a:r>
            <a:r>
              <a:rPr sz="1550" spc="1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un</a:t>
            </a:r>
            <a:r>
              <a:rPr sz="1550" spc="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tirocinio</a:t>
            </a:r>
            <a:r>
              <a:rPr sz="1550" spc="-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presso</a:t>
            </a:r>
            <a:r>
              <a:rPr sz="1550" spc="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un’altra</a:t>
            </a:r>
            <a:r>
              <a:rPr sz="1550" spc="2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Organizzazione</a:t>
            </a:r>
            <a:r>
              <a:rPr sz="1550" spc="4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pertinente.</a:t>
            </a:r>
            <a:r>
              <a:rPr sz="1550" spc="14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Deve</a:t>
            </a:r>
            <a:r>
              <a:rPr sz="1550" spc="7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essere definito</a:t>
            </a:r>
            <a:r>
              <a:rPr sz="1550" spc="1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000009"/>
                </a:solidFill>
                <a:latin typeface="Arial MT"/>
                <a:cs typeface="Arial MT"/>
              </a:rPr>
              <a:t>un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programma</a:t>
            </a:r>
            <a:r>
              <a:rPr sz="1550" spc="3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1550" spc="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apprendimento</a:t>
            </a:r>
            <a:r>
              <a:rPr sz="1550" spc="27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individuale</a:t>
            </a:r>
            <a:r>
              <a:rPr sz="1550" spc="20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per</a:t>
            </a:r>
            <a:r>
              <a:rPr sz="1550" spc="-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ogni</a:t>
            </a:r>
            <a:r>
              <a:rPr sz="1550" spc="1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alunno.</a:t>
            </a:r>
            <a:r>
              <a:rPr sz="1550" spc="13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Per</a:t>
            </a:r>
            <a:r>
              <a:rPr sz="1550" spc="-2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alunni</a:t>
            </a:r>
            <a:r>
              <a:rPr sz="1550" spc="20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con</a:t>
            </a:r>
            <a:r>
              <a:rPr sz="1550" spc="-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minori</a:t>
            </a:r>
            <a:r>
              <a:rPr sz="1550" spc="14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opportunità,</a:t>
            </a:r>
            <a:r>
              <a:rPr sz="1550" spc="19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la mobilità</a:t>
            </a:r>
            <a:r>
              <a:rPr sz="1550" spc="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può</a:t>
            </a:r>
            <a:r>
              <a:rPr sz="1550" spc="13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000009"/>
                </a:solidFill>
                <a:latin typeface="Arial MT"/>
                <a:cs typeface="Arial MT"/>
              </a:rPr>
              <a:t>essere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organizzata</a:t>
            </a:r>
            <a:r>
              <a:rPr sz="1550" spc="2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per</a:t>
            </a:r>
            <a:r>
              <a:rPr sz="1550" spc="6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una</a:t>
            </a:r>
            <a:r>
              <a:rPr sz="1550" spc="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durata</a:t>
            </a:r>
            <a:r>
              <a:rPr sz="1550" spc="15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minima</a:t>
            </a:r>
            <a:r>
              <a:rPr sz="1550" spc="2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di</a:t>
            </a:r>
            <a:r>
              <a:rPr sz="1550" spc="8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2</a:t>
            </a:r>
            <a:r>
              <a:rPr sz="1550" spc="-5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giorni,</a:t>
            </a:r>
            <a:r>
              <a:rPr sz="1550" spc="65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0009"/>
                </a:solidFill>
                <a:latin typeface="Arial MT"/>
                <a:cs typeface="Arial MT"/>
              </a:rPr>
              <a:t>se</a:t>
            </a:r>
            <a:r>
              <a:rPr sz="1550" spc="10" dirty="0">
                <a:solidFill>
                  <a:srgbClr val="000009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000009"/>
                </a:solidFill>
                <a:latin typeface="Arial MT"/>
                <a:cs typeface="Arial MT"/>
              </a:rPr>
              <a:t>giustificata.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1550">
              <a:latin typeface="Arial MT"/>
              <a:cs typeface="Arial MT"/>
            </a:endParaRPr>
          </a:p>
          <a:p>
            <a:pPr marL="12700" marR="213995">
              <a:lnSpc>
                <a:spcPct val="103699"/>
              </a:lnSpc>
            </a:pP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Mobilità</a:t>
            </a:r>
            <a:r>
              <a:rPr sz="1550" b="1" spc="34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per</a:t>
            </a:r>
            <a:r>
              <a:rPr sz="1550" b="1" spc="1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l’apprendimento</a:t>
            </a:r>
            <a:r>
              <a:rPr sz="1550" b="1" spc="18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di</a:t>
            </a:r>
            <a:r>
              <a:rPr sz="1550" b="1" spc="3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lungo</a:t>
            </a:r>
            <a:r>
              <a:rPr sz="1550" b="1" spc="3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termine</a:t>
            </a:r>
            <a:r>
              <a:rPr sz="1550" b="1" spc="20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per</a:t>
            </a:r>
            <a:r>
              <a:rPr sz="1550" b="1" spc="10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9"/>
                </a:solidFill>
                <a:latin typeface="Arial"/>
                <a:cs typeface="Arial"/>
              </a:rPr>
              <a:t>alunni:</a:t>
            </a:r>
            <a:r>
              <a:rPr sz="1550" b="1" spc="125" dirty="0">
                <a:solidFill>
                  <a:srgbClr val="000009"/>
                </a:solidFill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gli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alunni</a:t>
            </a:r>
            <a:r>
              <a:rPr sz="1550" spc="1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trascorrono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</a:t>
            </a:r>
            <a:r>
              <a:rPr sz="1550" spc="11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periodo</a:t>
            </a:r>
            <a:r>
              <a:rPr sz="1550" spc="11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tempo</a:t>
            </a:r>
            <a:r>
              <a:rPr sz="1550" spc="1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all’estero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per </a:t>
            </a:r>
            <a:r>
              <a:rPr sz="1550" dirty="0">
                <a:latin typeface="Arial MT"/>
                <a:cs typeface="Arial MT"/>
              </a:rPr>
              <a:t>studiare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una</a:t>
            </a:r>
            <a:r>
              <a:rPr sz="1550" spc="2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scuola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ospitante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oppure</a:t>
            </a:r>
            <a:r>
              <a:rPr sz="1550" spc="2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svolgere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tirocinio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presso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un’altra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Organizzazione</a:t>
            </a:r>
            <a:r>
              <a:rPr sz="1550" spc="43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pertinente.</a:t>
            </a:r>
            <a:r>
              <a:rPr sz="1550" spc="1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Deve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essere </a:t>
            </a:r>
            <a:r>
              <a:rPr sz="1550" dirty="0">
                <a:latin typeface="Arial MT"/>
                <a:cs typeface="Arial MT"/>
              </a:rPr>
              <a:t>definito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programma</a:t>
            </a:r>
            <a:r>
              <a:rPr sz="1550" spc="3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apprendimento</a:t>
            </a:r>
            <a:r>
              <a:rPr sz="1550" spc="3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individuale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ogni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alunno.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</a:t>
            </a:r>
            <a:r>
              <a:rPr sz="1550" spc="-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tutti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gli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alunni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sarà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fornita dall’Agenzia</a:t>
            </a:r>
            <a:r>
              <a:rPr sz="1550" spc="27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Nazionale </a:t>
            </a:r>
            <a:r>
              <a:rPr sz="1550" dirty="0">
                <a:latin typeface="Arial MT"/>
                <a:cs typeface="Arial MT"/>
              </a:rPr>
              <a:t>una</a:t>
            </a:r>
            <a:r>
              <a:rPr sz="1550" spc="110" dirty="0">
                <a:latin typeface="Arial MT"/>
                <a:cs typeface="Arial MT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formazione</a:t>
            </a:r>
            <a:r>
              <a:rPr sz="1550" b="1" u="sng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obbligatoria</a:t>
            </a:r>
            <a:r>
              <a:rPr sz="1550" b="1" u="sng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</a:t>
            </a:r>
            <a:r>
              <a:rPr sz="1550" b="1" u="sng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della</a:t>
            </a:r>
            <a:r>
              <a:rPr sz="1550" b="1" u="sng" spc="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partenza</a:t>
            </a:r>
            <a:r>
              <a:rPr sz="1550" spc="-10" dirty="0">
                <a:latin typeface="Arial MT"/>
                <a:cs typeface="Arial MT"/>
              </a:rPr>
              <a:t>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983" rIns="0" bIns="0" rtlCol="0">
            <a:spAutoFit/>
          </a:bodyPr>
          <a:lstStyle/>
          <a:p>
            <a:pPr marL="3466465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Mobilità</a:t>
            </a:r>
            <a:r>
              <a:rPr sz="3950" spc="-40" dirty="0"/>
              <a:t> </a:t>
            </a:r>
            <a:r>
              <a:rPr sz="3950" dirty="0"/>
              <a:t>degli</a:t>
            </a:r>
            <a:r>
              <a:rPr sz="3950" spc="125" dirty="0"/>
              <a:t> </a:t>
            </a:r>
            <a:r>
              <a:rPr sz="3950" spc="-10" dirty="0"/>
              <a:t>alunni</a:t>
            </a:r>
            <a:endParaRPr sz="39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5550" y="1066800"/>
            <a:ext cx="157162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8695435" cy="553998"/>
          </a:xfrm>
        </p:spPr>
        <p:txBody>
          <a:bodyPr/>
          <a:lstStyle/>
          <a:p>
            <a:r>
              <a:rPr lang="it-IT" dirty="0"/>
              <a:t>MOBILITA’ DI GRUPPO ALUNNI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4175"/>
            <a:ext cx="11551920" cy="55015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Se rilevante per il programma, gli alunni possono effettuare delle attività con i compagni della scuola ospitante presso luoghi di interesse culturale o naturale, presso aziende o istituzioni pubbliche.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Tali attività devono sempre essere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integrate nel programma di apprendimento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concordato fra le due scuole.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La mobilità degli alunni può svolgersi presso la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sede di un’Istituzione europea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, ma indipendentemente dalla sede, le attività di gruppo devono coinvolgere alunni di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almeno due Paesi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aderenti al Programma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566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716" y="2827308"/>
            <a:ext cx="10946765" cy="3592195"/>
          </a:xfrm>
          <a:custGeom>
            <a:avLst/>
            <a:gdLst/>
            <a:ahLst/>
            <a:cxnLst/>
            <a:rect l="l" t="t" r="r" b="b"/>
            <a:pathLst>
              <a:path w="10946765" h="3592195">
                <a:moveTo>
                  <a:pt x="14683" y="20666"/>
                </a:moveTo>
                <a:lnTo>
                  <a:pt x="63803" y="25260"/>
                </a:lnTo>
                <a:lnTo>
                  <a:pt x="114865" y="29392"/>
                </a:lnTo>
                <a:lnTo>
                  <a:pt x="167582" y="33062"/>
                </a:lnTo>
                <a:lnTo>
                  <a:pt x="221667" y="36270"/>
                </a:lnTo>
                <a:lnTo>
                  <a:pt x="276835" y="39018"/>
                </a:lnTo>
                <a:lnTo>
                  <a:pt x="332797" y="41304"/>
                </a:lnTo>
                <a:lnTo>
                  <a:pt x="389269" y="43131"/>
                </a:lnTo>
                <a:lnTo>
                  <a:pt x="445962" y="44497"/>
                </a:lnTo>
                <a:lnTo>
                  <a:pt x="502590" y="45405"/>
                </a:lnTo>
                <a:lnTo>
                  <a:pt x="558867" y="45854"/>
                </a:lnTo>
                <a:lnTo>
                  <a:pt x="614505" y="45845"/>
                </a:lnTo>
                <a:lnTo>
                  <a:pt x="669219" y="45378"/>
                </a:lnTo>
                <a:lnTo>
                  <a:pt x="722721" y="44455"/>
                </a:lnTo>
                <a:lnTo>
                  <a:pt x="774725" y="43074"/>
                </a:lnTo>
                <a:lnTo>
                  <a:pt x="824944" y="41237"/>
                </a:lnTo>
                <a:lnTo>
                  <a:pt x="873091" y="38945"/>
                </a:lnTo>
                <a:lnTo>
                  <a:pt x="918880" y="36198"/>
                </a:lnTo>
                <a:lnTo>
                  <a:pt x="962025" y="32995"/>
                </a:lnTo>
                <a:lnTo>
                  <a:pt x="1002237" y="29339"/>
                </a:lnTo>
                <a:lnTo>
                  <a:pt x="1072720" y="20666"/>
                </a:lnTo>
                <a:lnTo>
                  <a:pt x="1128734" y="13220"/>
                </a:lnTo>
                <a:lnTo>
                  <a:pt x="1185743" y="7560"/>
                </a:lnTo>
                <a:lnTo>
                  <a:pt x="1243216" y="3556"/>
                </a:lnTo>
                <a:lnTo>
                  <a:pt x="1300624" y="1079"/>
                </a:lnTo>
                <a:lnTo>
                  <a:pt x="1357438" y="0"/>
                </a:lnTo>
                <a:lnTo>
                  <a:pt x="1413128" y="187"/>
                </a:lnTo>
                <a:lnTo>
                  <a:pt x="1467164" y="1512"/>
                </a:lnTo>
                <a:lnTo>
                  <a:pt x="1519017" y="3845"/>
                </a:lnTo>
                <a:lnTo>
                  <a:pt x="1568157" y="7057"/>
                </a:lnTo>
                <a:lnTo>
                  <a:pt x="1614055" y="11017"/>
                </a:lnTo>
                <a:lnTo>
                  <a:pt x="1656181" y="15597"/>
                </a:lnTo>
                <a:lnTo>
                  <a:pt x="1694004" y="20666"/>
                </a:lnTo>
                <a:lnTo>
                  <a:pt x="1715958" y="23146"/>
                </a:lnTo>
                <a:lnTo>
                  <a:pt x="1741206" y="24640"/>
                </a:lnTo>
                <a:lnTo>
                  <a:pt x="1769675" y="25264"/>
                </a:lnTo>
                <a:lnTo>
                  <a:pt x="1801295" y="25136"/>
                </a:lnTo>
                <a:lnTo>
                  <a:pt x="1873703" y="23087"/>
                </a:lnTo>
                <a:lnTo>
                  <a:pt x="1914349" y="21399"/>
                </a:lnTo>
                <a:lnTo>
                  <a:pt x="1957862" y="19425"/>
                </a:lnTo>
                <a:lnTo>
                  <a:pt x="2004171" y="17280"/>
                </a:lnTo>
                <a:lnTo>
                  <a:pt x="2053203" y="15081"/>
                </a:lnTo>
                <a:lnTo>
                  <a:pt x="2104889" y="12945"/>
                </a:lnTo>
                <a:lnTo>
                  <a:pt x="2159158" y="10988"/>
                </a:lnTo>
                <a:lnTo>
                  <a:pt x="2215937" y="9327"/>
                </a:lnTo>
                <a:lnTo>
                  <a:pt x="2275156" y="8079"/>
                </a:lnTo>
                <a:lnTo>
                  <a:pt x="2336745" y="7358"/>
                </a:lnTo>
                <a:lnTo>
                  <a:pt x="2400631" y="7284"/>
                </a:lnTo>
                <a:lnTo>
                  <a:pt x="2466744" y="7970"/>
                </a:lnTo>
                <a:lnTo>
                  <a:pt x="2535013" y="9536"/>
                </a:lnTo>
                <a:lnTo>
                  <a:pt x="2605366" y="12095"/>
                </a:lnTo>
                <a:lnTo>
                  <a:pt x="2677732" y="15767"/>
                </a:lnTo>
                <a:lnTo>
                  <a:pt x="2752041" y="20666"/>
                </a:lnTo>
                <a:lnTo>
                  <a:pt x="2834348" y="26494"/>
                </a:lnTo>
                <a:lnTo>
                  <a:pt x="2906380" y="31093"/>
                </a:lnTo>
                <a:lnTo>
                  <a:pt x="2969145" y="34565"/>
                </a:lnTo>
                <a:lnTo>
                  <a:pt x="3023648" y="37012"/>
                </a:lnTo>
                <a:lnTo>
                  <a:pt x="3070896" y="38535"/>
                </a:lnTo>
                <a:lnTo>
                  <a:pt x="3111894" y="39236"/>
                </a:lnTo>
                <a:lnTo>
                  <a:pt x="3147648" y="39218"/>
                </a:lnTo>
                <a:lnTo>
                  <a:pt x="3207448" y="37430"/>
                </a:lnTo>
                <a:lnTo>
                  <a:pt x="3258344" y="33986"/>
                </a:lnTo>
                <a:lnTo>
                  <a:pt x="3308383" y="29702"/>
                </a:lnTo>
                <a:lnTo>
                  <a:pt x="3335596" y="27500"/>
                </a:lnTo>
                <a:lnTo>
                  <a:pt x="3399440" y="23484"/>
                </a:lnTo>
                <a:lnTo>
                  <a:pt x="3438082" y="21874"/>
                </a:lnTo>
                <a:lnTo>
                  <a:pt x="3482545" y="20666"/>
                </a:lnTo>
                <a:lnTo>
                  <a:pt x="3532243" y="19736"/>
                </a:lnTo>
                <a:lnTo>
                  <a:pt x="3580529" y="19000"/>
                </a:lnTo>
                <a:lnTo>
                  <a:pt x="3627679" y="18441"/>
                </a:lnTo>
                <a:lnTo>
                  <a:pt x="3673968" y="18044"/>
                </a:lnTo>
                <a:lnTo>
                  <a:pt x="3719670" y="17795"/>
                </a:lnTo>
                <a:lnTo>
                  <a:pt x="3765058" y="17677"/>
                </a:lnTo>
                <a:lnTo>
                  <a:pt x="3810408" y="17675"/>
                </a:lnTo>
                <a:lnTo>
                  <a:pt x="3855993" y="17773"/>
                </a:lnTo>
                <a:lnTo>
                  <a:pt x="3902089" y="17958"/>
                </a:lnTo>
                <a:lnTo>
                  <a:pt x="3948969" y="18212"/>
                </a:lnTo>
                <a:lnTo>
                  <a:pt x="3996908" y="18521"/>
                </a:lnTo>
                <a:lnTo>
                  <a:pt x="4046180" y="18870"/>
                </a:lnTo>
                <a:lnTo>
                  <a:pt x="4097060" y="19242"/>
                </a:lnTo>
                <a:lnTo>
                  <a:pt x="4149822" y="19623"/>
                </a:lnTo>
                <a:lnTo>
                  <a:pt x="4204740" y="19998"/>
                </a:lnTo>
                <a:lnTo>
                  <a:pt x="4262089" y="20351"/>
                </a:lnTo>
                <a:lnTo>
                  <a:pt x="4322142" y="20666"/>
                </a:lnTo>
                <a:lnTo>
                  <a:pt x="4404360" y="20532"/>
                </a:lnTo>
                <a:lnTo>
                  <a:pt x="4477428" y="19493"/>
                </a:lnTo>
                <a:lnTo>
                  <a:pt x="4542432" y="17826"/>
                </a:lnTo>
                <a:lnTo>
                  <a:pt x="4600456" y="15811"/>
                </a:lnTo>
                <a:lnTo>
                  <a:pt x="4652585" y="13728"/>
                </a:lnTo>
                <a:lnTo>
                  <a:pt x="4699904" y="11855"/>
                </a:lnTo>
                <a:lnTo>
                  <a:pt x="4743498" y="10471"/>
                </a:lnTo>
                <a:lnTo>
                  <a:pt x="4784451" y="9857"/>
                </a:lnTo>
                <a:lnTo>
                  <a:pt x="4823848" y="10289"/>
                </a:lnTo>
                <a:lnTo>
                  <a:pt x="4862774" y="12049"/>
                </a:lnTo>
                <a:lnTo>
                  <a:pt x="4902315" y="15415"/>
                </a:lnTo>
                <a:lnTo>
                  <a:pt x="4943553" y="20666"/>
                </a:lnTo>
                <a:lnTo>
                  <a:pt x="4993899" y="26725"/>
                </a:lnTo>
                <a:lnTo>
                  <a:pt x="5043395" y="30139"/>
                </a:lnTo>
                <a:lnTo>
                  <a:pt x="5092432" y="31395"/>
                </a:lnTo>
                <a:lnTo>
                  <a:pt x="5141401" y="30980"/>
                </a:lnTo>
                <a:lnTo>
                  <a:pt x="5190695" y="29381"/>
                </a:lnTo>
                <a:lnTo>
                  <a:pt x="5240706" y="27085"/>
                </a:lnTo>
                <a:lnTo>
                  <a:pt x="5291825" y="24578"/>
                </a:lnTo>
                <a:lnTo>
                  <a:pt x="5344443" y="22348"/>
                </a:lnTo>
                <a:lnTo>
                  <a:pt x="5398952" y="20882"/>
                </a:lnTo>
                <a:lnTo>
                  <a:pt x="5455744" y="20666"/>
                </a:lnTo>
                <a:lnTo>
                  <a:pt x="5497599" y="21368"/>
                </a:lnTo>
                <a:lnTo>
                  <a:pt x="5540377" y="22558"/>
                </a:lnTo>
                <a:lnTo>
                  <a:pt x="5584245" y="24088"/>
                </a:lnTo>
                <a:lnTo>
                  <a:pt x="5629370" y="25809"/>
                </a:lnTo>
                <a:lnTo>
                  <a:pt x="5675917" y="27570"/>
                </a:lnTo>
                <a:lnTo>
                  <a:pt x="5724053" y="29223"/>
                </a:lnTo>
                <a:lnTo>
                  <a:pt x="5773943" y="30619"/>
                </a:lnTo>
                <a:lnTo>
                  <a:pt x="5825754" y="31609"/>
                </a:lnTo>
                <a:lnTo>
                  <a:pt x="5879651" y="32044"/>
                </a:lnTo>
                <a:lnTo>
                  <a:pt x="5935801" y="31774"/>
                </a:lnTo>
                <a:lnTo>
                  <a:pt x="5994369" y="30650"/>
                </a:lnTo>
                <a:lnTo>
                  <a:pt x="6055523" y="28523"/>
                </a:lnTo>
                <a:lnTo>
                  <a:pt x="6119427" y="25245"/>
                </a:lnTo>
                <a:lnTo>
                  <a:pt x="6186248" y="20666"/>
                </a:lnTo>
                <a:lnTo>
                  <a:pt x="6247759" y="16566"/>
                </a:lnTo>
                <a:lnTo>
                  <a:pt x="6305094" y="13979"/>
                </a:lnTo>
                <a:lnTo>
                  <a:pt x="6358794" y="12692"/>
                </a:lnTo>
                <a:lnTo>
                  <a:pt x="6409400" y="12490"/>
                </a:lnTo>
                <a:lnTo>
                  <a:pt x="6457455" y="13159"/>
                </a:lnTo>
                <a:lnTo>
                  <a:pt x="6503499" y="14484"/>
                </a:lnTo>
                <a:lnTo>
                  <a:pt x="6548073" y="16253"/>
                </a:lnTo>
                <a:lnTo>
                  <a:pt x="6591720" y="18251"/>
                </a:lnTo>
                <a:lnTo>
                  <a:pt x="6634981" y="20263"/>
                </a:lnTo>
                <a:lnTo>
                  <a:pt x="6678397" y="22077"/>
                </a:lnTo>
                <a:lnTo>
                  <a:pt x="6722509" y="23477"/>
                </a:lnTo>
                <a:lnTo>
                  <a:pt x="6767860" y="24250"/>
                </a:lnTo>
                <a:lnTo>
                  <a:pt x="6814989" y="24182"/>
                </a:lnTo>
                <a:lnTo>
                  <a:pt x="6864440" y="23058"/>
                </a:lnTo>
                <a:lnTo>
                  <a:pt x="6916752" y="20666"/>
                </a:lnTo>
                <a:lnTo>
                  <a:pt x="6956089" y="18553"/>
                </a:lnTo>
                <a:lnTo>
                  <a:pt x="6997046" y="16642"/>
                </a:lnTo>
                <a:lnTo>
                  <a:pt x="7039542" y="14934"/>
                </a:lnTo>
                <a:lnTo>
                  <a:pt x="7083495" y="13431"/>
                </a:lnTo>
                <a:lnTo>
                  <a:pt x="7128824" y="12135"/>
                </a:lnTo>
                <a:lnTo>
                  <a:pt x="7175447" y="11046"/>
                </a:lnTo>
                <a:lnTo>
                  <a:pt x="7223283" y="10167"/>
                </a:lnTo>
                <a:lnTo>
                  <a:pt x="7272251" y="9499"/>
                </a:lnTo>
                <a:lnTo>
                  <a:pt x="7322268" y="9042"/>
                </a:lnTo>
                <a:lnTo>
                  <a:pt x="7373253" y="8800"/>
                </a:lnTo>
                <a:lnTo>
                  <a:pt x="7425124" y="8773"/>
                </a:lnTo>
                <a:lnTo>
                  <a:pt x="7477801" y="8962"/>
                </a:lnTo>
                <a:lnTo>
                  <a:pt x="7531201" y="9370"/>
                </a:lnTo>
                <a:lnTo>
                  <a:pt x="7585243" y="9998"/>
                </a:lnTo>
                <a:lnTo>
                  <a:pt x="7639845" y="10846"/>
                </a:lnTo>
                <a:lnTo>
                  <a:pt x="7694927" y="11918"/>
                </a:lnTo>
                <a:lnTo>
                  <a:pt x="7750405" y="13213"/>
                </a:lnTo>
                <a:lnTo>
                  <a:pt x="7806200" y="14734"/>
                </a:lnTo>
                <a:lnTo>
                  <a:pt x="7862228" y="16482"/>
                </a:lnTo>
                <a:lnTo>
                  <a:pt x="7918410" y="18459"/>
                </a:lnTo>
                <a:lnTo>
                  <a:pt x="7974662" y="20666"/>
                </a:lnTo>
                <a:lnTo>
                  <a:pt x="8042440" y="23109"/>
                </a:lnTo>
                <a:lnTo>
                  <a:pt x="8106871" y="24765"/>
                </a:lnTo>
                <a:lnTo>
                  <a:pt x="8168165" y="25730"/>
                </a:lnTo>
                <a:lnTo>
                  <a:pt x="8226531" y="26102"/>
                </a:lnTo>
                <a:lnTo>
                  <a:pt x="8282180" y="25975"/>
                </a:lnTo>
                <a:lnTo>
                  <a:pt x="8335321" y="25446"/>
                </a:lnTo>
                <a:lnTo>
                  <a:pt x="8386164" y="24612"/>
                </a:lnTo>
                <a:lnTo>
                  <a:pt x="8434920" y="23569"/>
                </a:lnTo>
                <a:lnTo>
                  <a:pt x="8481797" y="22413"/>
                </a:lnTo>
                <a:lnTo>
                  <a:pt x="8527006" y="21241"/>
                </a:lnTo>
                <a:lnTo>
                  <a:pt x="8570757" y="20149"/>
                </a:lnTo>
                <a:lnTo>
                  <a:pt x="8613259" y="19233"/>
                </a:lnTo>
                <a:lnTo>
                  <a:pt x="8654723" y="18589"/>
                </a:lnTo>
                <a:lnTo>
                  <a:pt x="8695357" y="18314"/>
                </a:lnTo>
                <a:lnTo>
                  <a:pt x="8735373" y="18504"/>
                </a:lnTo>
                <a:lnTo>
                  <a:pt x="8774979" y="19256"/>
                </a:lnTo>
                <a:lnTo>
                  <a:pt x="8814386" y="20666"/>
                </a:lnTo>
                <a:lnTo>
                  <a:pt x="8868191" y="22473"/>
                </a:lnTo>
                <a:lnTo>
                  <a:pt x="8918633" y="23056"/>
                </a:lnTo>
                <a:lnTo>
                  <a:pt x="8966612" y="22684"/>
                </a:lnTo>
                <a:lnTo>
                  <a:pt x="9013024" y="21625"/>
                </a:lnTo>
                <a:lnTo>
                  <a:pt x="9058767" y="20149"/>
                </a:lnTo>
                <a:lnTo>
                  <a:pt x="9104740" y="18523"/>
                </a:lnTo>
                <a:lnTo>
                  <a:pt x="9151840" y="17016"/>
                </a:lnTo>
                <a:lnTo>
                  <a:pt x="9200965" y="15896"/>
                </a:lnTo>
                <a:lnTo>
                  <a:pt x="9253013" y="15433"/>
                </a:lnTo>
                <a:lnTo>
                  <a:pt x="9308881" y="15894"/>
                </a:lnTo>
                <a:lnTo>
                  <a:pt x="9369468" y="17549"/>
                </a:lnTo>
                <a:lnTo>
                  <a:pt x="9435670" y="20666"/>
                </a:lnTo>
                <a:lnTo>
                  <a:pt x="9464685" y="22329"/>
                </a:lnTo>
                <a:lnTo>
                  <a:pt x="9496181" y="24151"/>
                </a:lnTo>
                <a:lnTo>
                  <a:pt x="9530046" y="26101"/>
                </a:lnTo>
                <a:lnTo>
                  <a:pt x="9604436" y="30270"/>
                </a:lnTo>
                <a:lnTo>
                  <a:pt x="9644736" y="32431"/>
                </a:lnTo>
                <a:lnTo>
                  <a:pt x="9686957" y="34604"/>
                </a:lnTo>
                <a:lnTo>
                  <a:pt x="9730986" y="36759"/>
                </a:lnTo>
                <a:lnTo>
                  <a:pt x="9776712" y="38868"/>
                </a:lnTo>
                <a:lnTo>
                  <a:pt x="9824022" y="40901"/>
                </a:lnTo>
                <a:lnTo>
                  <a:pt x="9872805" y="42829"/>
                </a:lnTo>
                <a:lnTo>
                  <a:pt x="9922948" y="44623"/>
                </a:lnTo>
                <a:lnTo>
                  <a:pt x="9974339" y="46253"/>
                </a:lnTo>
                <a:lnTo>
                  <a:pt x="10026867" y="47691"/>
                </a:lnTo>
                <a:lnTo>
                  <a:pt x="10080418" y="48907"/>
                </a:lnTo>
                <a:lnTo>
                  <a:pt x="10134881" y="49872"/>
                </a:lnTo>
                <a:lnTo>
                  <a:pt x="10190144" y="50557"/>
                </a:lnTo>
                <a:lnTo>
                  <a:pt x="10246094" y="50932"/>
                </a:lnTo>
                <a:lnTo>
                  <a:pt x="10302620" y="50969"/>
                </a:lnTo>
                <a:lnTo>
                  <a:pt x="10359610" y="50638"/>
                </a:lnTo>
                <a:lnTo>
                  <a:pt x="10416950" y="49909"/>
                </a:lnTo>
                <a:lnTo>
                  <a:pt x="10474531" y="48755"/>
                </a:lnTo>
                <a:lnTo>
                  <a:pt x="10532238" y="47145"/>
                </a:lnTo>
                <a:lnTo>
                  <a:pt x="10589960" y="45050"/>
                </a:lnTo>
                <a:lnTo>
                  <a:pt x="10647586" y="42441"/>
                </a:lnTo>
                <a:lnTo>
                  <a:pt x="10705002" y="39289"/>
                </a:lnTo>
                <a:lnTo>
                  <a:pt x="10762097" y="35565"/>
                </a:lnTo>
                <a:lnTo>
                  <a:pt x="10818759" y="31239"/>
                </a:lnTo>
                <a:lnTo>
                  <a:pt x="10874875" y="26282"/>
                </a:lnTo>
                <a:lnTo>
                  <a:pt x="10930333" y="20666"/>
                </a:lnTo>
                <a:lnTo>
                  <a:pt x="10928771" y="72242"/>
                </a:lnTo>
                <a:lnTo>
                  <a:pt x="10927331" y="122703"/>
                </a:lnTo>
                <a:lnTo>
                  <a:pt x="10926052" y="172328"/>
                </a:lnTo>
                <a:lnTo>
                  <a:pt x="10924971" y="221396"/>
                </a:lnTo>
                <a:lnTo>
                  <a:pt x="10924125" y="270184"/>
                </a:lnTo>
                <a:lnTo>
                  <a:pt x="10923552" y="318971"/>
                </a:lnTo>
                <a:lnTo>
                  <a:pt x="10923290" y="368037"/>
                </a:lnTo>
                <a:lnTo>
                  <a:pt x="10923376" y="417659"/>
                </a:lnTo>
                <a:lnTo>
                  <a:pt x="10923847" y="468115"/>
                </a:lnTo>
                <a:lnTo>
                  <a:pt x="10924741" y="519685"/>
                </a:lnTo>
                <a:lnTo>
                  <a:pt x="10926095" y="572647"/>
                </a:lnTo>
                <a:lnTo>
                  <a:pt x="10927947" y="627279"/>
                </a:lnTo>
                <a:lnTo>
                  <a:pt x="10930333" y="683860"/>
                </a:lnTo>
                <a:lnTo>
                  <a:pt x="10933334" y="744233"/>
                </a:lnTo>
                <a:lnTo>
                  <a:pt x="10936428" y="800898"/>
                </a:lnTo>
                <a:lnTo>
                  <a:pt x="10939424" y="854526"/>
                </a:lnTo>
                <a:lnTo>
                  <a:pt x="10942130" y="905790"/>
                </a:lnTo>
                <a:lnTo>
                  <a:pt x="10944355" y="955362"/>
                </a:lnTo>
                <a:lnTo>
                  <a:pt x="10945907" y="1003916"/>
                </a:lnTo>
                <a:lnTo>
                  <a:pt x="10946593" y="1052122"/>
                </a:lnTo>
                <a:lnTo>
                  <a:pt x="10946223" y="1100655"/>
                </a:lnTo>
                <a:lnTo>
                  <a:pt x="10944603" y="1150186"/>
                </a:lnTo>
                <a:lnTo>
                  <a:pt x="10941543" y="1201388"/>
                </a:lnTo>
                <a:lnTo>
                  <a:pt x="10936850" y="1254933"/>
                </a:lnTo>
                <a:lnTo>
                  <a:pt x="10930333" y="1311494"/>
                </a:lnTo>
                <a:lnTo>
                  <a:pt x="10923798" y="1375491"/>
                </a:lnTo>
                <a:lnTo>
                  <a:pt x="10921482" y="1429215"/>
                </a:lnTo>
                <a:lnTo>
                  <a:pt x="10922348" y="1475230"/>
                </a:lnTo>
                <a:lnTo>
                  <a:pt x="10925359" y="1516102"/>
                </a:lnTo>
                <a:lnTo>
                  <a:pt x="10929476" y="1554397"/>
                </a:lnTo>
                <a:lnTo>
                  <a:pt x="10933662" y="1592681"/>
                </a:lnTo>
                <a:lnTo>
                  <a:pt x="10936878" y="1633519"/>
                </a:lnTo>
                <a:lnTo>
                  <a:pt x="10938088" y="1679477"/>
                </a:lnTo>
                <a:lnTo>
                  <a:pt x="10936252" y="1733120"/>
                </a:lnTo>
                <a:lnTo>
                  <a:pt x="10930333" y="1797015"/>
                </a:lnTo>
                <a:lnTo>
                  <a:pt x="10923821" y="1854511"/>
                </a:lnTo>
                <a:lnTo>
                  <a:pt x="10918189" y="1910484"/>
                </a:lnTo>
                <a:lnTo>
                  <a:pt x="10913528" y="1964948"/>
                </a:lnTo>
                <a:lnTo>
                  <a:pt x="10909929" y="2017915"/>
                </a:lnTo>
                <a:lnTo>
                  <a:pt x="10907483" y="2069396"/>
                </a:lnTo>
                <a:lnTo>
                  <a:pt x="10906283" y="2119404"/>
                </a:lnTo>
                <a:lnTo>
                  <a:pt x="10906418" y="2167952"/>
                </a:lnTo>
                <a:lnTo>
                  <a:pt x="10907981" y="2215052"/>
                </a:lnTo>
                <a:lnTo>
                  <a:pt x="10911063" y="2260715"/>
                </a:lnTo>
                <a:lnTo>
                  <a:pt x="10915755" y="2304956"/>
                </a:lnTo>
                <a:lnTo>
                  <a:pt x="10922148" y="2347785"/>
                </a:lnTo>
                <a:lnTo>
                  <a:pt x="10930333" y="2389216"/>
                </a:lnTo>
                <a:lnTo>
                  <a:pt x="10937018" y="2428883"/>
                </a:lnTo>
                <a:lnTo>
                  <a:pt x="10940608" y="2472338"/>
                </a:lnTo>
                <a:lnTo>
                  <a:pt x="10941644" y="2519063"/>
                </a:lnTo>
                <a:lnTo>
                  <a:pt x="10940666" y="2568541"/>
                </a:lnTo>
                <a:lnTo>
                  <a:pt x="10938214" y="2620255"/>
                </a:lnTo>
                <a:lnTo>
                  <a:pt x="10934827" y="2673687"/>
                </a:lnTo>
                <a:lnTo>
                  <a:pt x="10931047" y="2728321"/>
                </a:lnTo>
                <a:lnTo>
                  <a:pt x="10927413" y="2783641"/>
                </a:lnTo>
                <a:lnTo>
                  <a:pt x="10924465" y="2839127"/>
                </a:lnTo>
                <a:lnTo>
                  <a:pt x="10922743" y="2894265"/>
                </a:lnTo>
                <a:lnTo>
                  <a:pt x="10922787" y="2948536"/>
                </a:lnTo>
                <a:lnTo>
                  <a:pt x="10925137" y="3001423"/>
                </a:lnTo>
                <a:lnTo>
                  <a:pt x="10930333" y="3052410"/>
                </a:lnTo>
                <a:lnTo>
                  <a:pt x="10937106" y="3114127"/>
                </a:lnTo>
                <a:lnTo>
                  <a:pt x="10940270" y="3170449"/>
                </a:lnTo>
                <a:lnTo>
                  <a:pt x="10940615" y="3222598"/>
                </a:lnTo>
                <a:lnTo>
                  <a:pt x="10938929" y="3271795"/>
                </a:lnTo>
                <a:lnTo>
                  <a:pt x="10936001" y="3319265"/>
                </a:lnTo>
                <a:lnTo>
                  <a:pt x="10932619" y="3366230"/>
                </a:lnTo>
                <a:lnTo>
                  <a:pt x="10929573" y="3413912"/>
                </a:lnTo>
                <a:lnTo>
                  <a:pt x="10927651" y="3463534"/>
                </a:lnTo>
                <a:lnTo>
                  <a:pt x="10927642" y="3516320"/>
                </a:lnTo>
                <a:lnTo>
                  <a:pt x="10930333" y="3573491"/>
                </a:lnTo>
                <a:lnTo>
                  <a:pt x="10891605" y="3568325"/>
                </a:lnTo>
                <a:lnTo>
                  <a:pt x="10848565" y="3564573"/>
                </a:lnTo>
                <a:lnTo>
                  <a:pt x="10801810" y="3562082"/>
                </a:lnTo>
                <a:lnTo>
                  <a:pt x="10751934" y="3560697"/>
                </a:lnTo>
                <a:lnTo>
                  <a:pt x="10699534" y="3560264"/>
                </a:lnTo>
                <a:lnTo>
                  <a:pt x="10645205" y="3560631"/>
                </a:lnTo>
                <a:lnTo>
                  <a:pt x="10589543" y="3561644"/>
                </a:lnTo>
                <a:lnTo>
                  <a:pt x="10533142" y="3563148"/>
                </a:lnTo>
                <a:lnTo>
                  <a:pt x="10476600" y="3564991"/>
                </a:lnTo>
                <a:lnTo>
                  <a:pt x="10420511" y="3567019"/>
                </a:lnTo>
                <a:lnTo>
                  <a:pt x="10365471" y="3569079"/>
                </a:lnTo>
                <a:lnTo>
                  <a:pt x="10312075" y="3571016"/>
                </a:lnTo>
                <a:lnTo>
                  <a:pt x="10260919" y="3572677"/>
                </a:lnTo>
                <a:lnTo>
                  <a:pt x="10212599" y="3573909"/>
                </a:lnTo>
                <a:lnTo>
                  <a:pt x="10167711" y="3574557"/>
                </a:lnTo>
                <a:lnTo>
                  <a:pt x="10126849" y="3574469"/>
                </a:lnTo>
                <a:lnTo>
                  <a:pt x="10090609" y="3573491"/>
                </a:lnTo>
                <a:lnTo>
                  <a:pt x="10061117" y="3572509"/>
                </a:lnTo>
                <a:lnTo>
                  <a:pt x="10027434" y="3571921"/>
                </a:lnTo>
                <a:lnTo>
                  <a:pt x="9989894" y="3571679"/>
                </a:lnTo>
                <a:lnTo>
                  <a:pt x="9948827" y="3571738"/>
                </a:lnTo>
                <a:lnTo>
                  <a:pt x="9904565" y="3572050"/>
                </a:lnTo>
                <a:lnTo>
                  <a:pt x="9857440" y="3572569"/>
                </a:lnTo>
                <a:lnTo>
                  <a:pt x="9807785" y="3573248"/>
                </a:lnTo>
                <a:lnTo>
                  <a:pt x="9755931" y="3574041"/>
                </a:lnTo>
                <a:lnTo>
                  <a:pt x="9702209" y="3574901"/>
                </a:lnTo>
                <a:lnTo>
                  <a:pt x="9646953" y="3575781"/>
                </a:lnTo>
                <a:lnTo>
                  <a:pt x="9590492" y="3576636"/>
                </a:lnTo>
                <a:lnTo>
                  <a:pt x="9533160" y="3577418"/>
                </a:lnTo>
                <a:lnTo>
                  <a:pt x="9475288" y="3578080"/>
                </a:lnTo>
                <a:lnTo>
                  <a:pt x="9417208" y="3578576"/>
                </a:lnTo>
                <a:lnTo>
                  <a:pt x="9359252" y="3578860"/>
                </a:lnTo>
                <a:lnTo>
                  <a:pt x="9301752" y="3578885"/>
                </a:lnTo>
                <a:lnTo>
                  <a:pt x="9245039" y="3578604"/>
                </a:lnTo>
                <a:lnTo>
                  <a:pt x="9189446" y="3577971"/>
                </a:lnTo>
                <a:lnTo>
                  <a:pt x="9135303" y="3576938"/>
                </a:lnTo>
                <a:lnTo>
                  <a:pt x="9082944" y="3575461"/>
                </a:lnTo>
                <a:lnTo>
                  <a:pt x="9032699" y="3573491"/>
                </a:lnTo>
                <a:lnTo>
                  <a:pt x="8939152" y="3569722"/>
                </a:lnTo>
                <a:lnTo>
                  <a:pt x="8862705" y="3567587"/>
                </a:lnTo>
                <a:lnTo>
                  <a:pt x="8800475" y="3566789"/>
                </a:lnTo>
                <a:lnTo>
                  <a:pt x="8749575" y="3567028"/>
                </a:lnTo>
                <a:lnTo>
                  <a:pt x="8707119" y="3568004"/>
                </a:lnTo>
                <a:lnTo>
                  <a:pt x="8670222" y="3569420"/>
                </a:lnTo>
                <a:lnTo>
                  <a:pt x="8635998" y="3570975"/>
                </a:lnTo>
                <a:lnTo>
                  <a:pt x="8601562" y="3572371"/>
                </a:lnTo>
                <a:lnTo>
                  <a:pt x="8564027" y="3573310"/>
                </a:lnTo>
                <a:lnTo>
                  <a:pt x="8520508" y="3573491"/>
                </a:lnTo>
                <a:lnTo>
                  <a:pt x="8490121" y="3573152"/>
                </a:lnTo>
                <a:lnTo>
                  <a:pt x="8455107" y="3572530"/>
                </a:lnTo>
                <a:lnTo>
                  <a:pt x="8415918" y="3571690"/>
                </a:lnTo>
                <a:lnTo>
                  <a:pt x="8373003" y="3570696"/>
                </a:lnTo>
                <a:lnTo>
                  <a:pt x="8326812" y="3569614"/>
                </a:lnTo>
                <a:lnTo>
                  <a:pt x="8277795" y="3568510"/>
                </a:lnTo>
                <a:lnTo>
                  <a:pt x="8226402" y="3567447"/>
                </a:lnTo>
                <a:lnTo>
                  <a:pt x="8173084" y="3566492"/>
                </a:lnTo>
                <a:lnTo>
                  <a:pt x="8118289" y="3565710"/>
                </a:lnTo>
                <a:lnTo>
                  <a:pt x="8062468" y="3565166"/>
                </a:lnTo>
                <a:lnTo>
                  <a:pt x="8006071" y="3564924"/>
                </a:lnTo>
                <a:lnTo>
                  <a:pt x="7949547" y="3565051"/>
                </a:lnTo>
                <a:lnTo>
                  <a:pt x="7893348" y="3565611"/>
                </a:lnTo>
                <a:lnTo>
                  <a:pt x="7837922" y="3566670"/>
                </a:lnTo>
                <a:lnTo>
                  <a:pt x="7783719" y="3568293"/>
                </a:lnTo>
                <a:lnTo>
                  <a:pt x="7731190" y="3570545"/>
                </a:lnTo>
                <a:lnTo>
                  <a:pt x="7680784" y="3573491"/>
                </a:lnTo>
                <a:lnTo>
                  <a:pt x="7603624" y="3578410"/>
                </a:lnTo>
                <a:lnTo>
                  <a:pt x="7537966" y="3581965"/>
                </a:lnTo>
                <a:lnTo>
                  <a:pt x="7481660" y="3584258"/>
                </a:lnTo>
                <a:lnTo>
                  <a:pt x="7432553" y="3585391"/>
                </a:lnTo>
                <a:lnTo>
                  <a:pt x="7388494" y="3585464"/>
                </a:lnTo>
                <a:lnTo>
                  <a:pt x="7347330" y="3584579"/>
                </a:lnTo>
                <a:lnTo>
                  <a:pt x="7306910" y="3582837"/>
                </a:lnTo>
                <a:lnTo>
                  <a:pt x="7265082" y="3580341"/>
                </a:lnTo>
                <a:lnTo>
                  <a:pt x="7219694" y="3577192"/>
                </a:lnTo>
                <a:lnTo>
                  <a:pt x="7168593" y="3573491"/>
                </a:lnTo>
                <a:lnTo>
                  <a:pt x="7139549" y="3571886"/>
                </a:lnTo>
                <a:lnTo>
                  <a:pt x="7104824" y="3570790"/>
                </a:lnTo>
                <a:lnTo>
                  <a:pt x="7064979" y="3570149"/>
                </a:lnTo>
                <a:lnTo>
                  <a:pt x="7020572" y="3569907"/>
                </a:lnTo>
                <a:lnTo>
                  <a:pt x="6972165" y="3570009"/>
                </a:lnTo>
                <a:lnTo>
                  <a:pt x="6920318" y="3570399"/>
                </a:lnTo>
                <a:lnTo>
                  <a:pt x="6865590" y="3571024"/>
                </a:lnTo>
                <a:lnTo>
                  <a:pt x="6808543" y="3571828"/>
                </a:lnTo>
                <a:lnTo>
                  <a:pt x="6749736" y="3572755"/>
                </a:lnTo>
                <a:lnTo>
                  <a:pt x="6689729" y="3573751"/>
                </a:lnTo>
                <a:lnTo>
                  <a:pt x="6629082" y="3574760"/>
                </a:lnTo>
                <a:lnTo>
                  <a:pt x="6568357" y="3575729"/>
                </a:lnTo>
                <a:lnTo>
                  <a:pt x="6508112" y="3576600"/>
                </a:lnTo>
                <a:lnTo>
                  <a:pt x="6448908" y="3577320"/>
                </a:lnTo>
                <a:lnTo>
                  <a:pt x="6391305" y="3577834"/>
                </a:lnTo>
                <a:lnTo>
                  <a:pt x="6335864" y="3578086"/>
                </a:lnTo>
                <a:lnTo>
                  <a:pt x="6283144" y="3578020"/>
                </a:lnTo>
                <a:lnTo>
                  <a:pt x="6233706" y="3577583"/>
                </a:lnTo>
                <a:lnTo>
                  <a:pt x="6188110" y="3576720"/>
                </a:lnTo>
                <a:lnTo>
                  <a:pt x="6146916" y="3575374"/>
                </a:lnTo>
                <a:lnTo>
                  <a:pt x="6042867" y="3569738"/>
                </a:lnTo>
                <a:lnTo>
                  <a:pt x="5980057" y="3567439"/>
                </a:lnTo>
                <a:lnTo>
                  <a:pt x="5921760" y="3566360"/>
                </a:lnTo>
                <a:lnTo>
                  <a:pt x="5867482" y="3566271"/>
                </a:lnTo>
                <a:lnTo>
                  <a:pt x="5816726" y="3566937"/>
                </a:lnTo>
                <a:lnTo>
                  <a:pt x="5769000" y="3568129"/>
                </a:lnTo>
                <a:lnTo>
                  <a:pt x="5723808" y="3569612"/>
                </a:lnTo>
                <a:lnTo>
                  <a:pt x="5680655" y="3571155"/>
                </a:lnTo>
                <a:lnTo>
                  <a:pt x="5639049" y="3572525"/>
                </a:lnTo>
                <a:lnTo>
                  <a:pt x="5598492" y="3573491"/>
                </a:lnTo>
                <a:lnTo>
                  <a:pt x="5566997" y="3574177"/>
                </a:lnTo>
                <a:lnTo>
                  <a:pt x="5530322" y="3575186"/>
                </a:lnTo>
                <a:lnTo>
                  <a:pt x="5488966" y="3576410"/>
                </a:lnTo>
                <a:lnTo>
                  <a:pt x="5443428" y="3577743"/>
                </a:lnTo>
                <a:lnTo>
                  <a:pt x="5394209" y="3579077"/>
                </a:lnTo>
                <a:lnTo>
                  <a:pt x="5341807" y="3580305"/>
                </a:lnTo>
                <a:lnTo>
                  <a:pt x="5286723" y="3581320"/>
                </a:lnTo>
                <a:lnTo>
                  <a:pt x="5229456" y="3582016"/>
                </a:lnTo>
                <a:lnTo>
                  <a:pt x="5170506" y="3582286"/>
                </a:lnTo>
                <a:lnTo>
                  <a:pt x="5110372" y="3582022"/>
                </a:lnTo>
                <a:lnTo>
                  <a:pt x="5049553" y="3581117"/>
                </a:lnTo>
                <a:lnTo>
                  <a:pt x="4988550" y="3579465"/>
                </a:lnTo>
                <a:lnTo>
                  <a:pt x="4927862" y="3576958"/>
                </a:lnTo>
                <a:lnTo>
                  <a:pt x="4867988" y="3573491"/>
                </a:lnTo>
                <a:lnTo>
                  <a:pt x="4802593" y="3569458"/>
                </a:lnTo>
                <a:lnTo>
                  <a:pt x="4743924" y="3566574"/>
                </a:lnTo>
                <a:lnTo>
                  <a:pt x="4690704" y="3564715"/>
                </a:lnTo>
                <a:lnTo>
                  <a:pt x="4641660" y="3563754"/>
                </a:lnTo>
                <a:lnTo>
                  <a:pt x="4595516" y="3563568"/>
                </a:lnTo>
                <a:lnTo>
                  <a:pt x="4550996" y="3564032"/>
                </a:lnTo>
                <a:lnTo>
                  <a:pt x="4506826" y="3565022"/>
                </a:lnTo>
                <a:lnTo>
                  <a:pt x="4461730" y="3566413"/>
                </a:lnTo>
                <a:lnTo>
                  <a:pt x="4414432" y="3568079"/>
                </a:lnTo>
                <a:lnTo>
                  <a:pt x="4363657" y="3569898"/>
                </a:lnTo>
                <a:lnTo>
                  <a:pt x="4308131" y="3571743"/>
                </a:lnTo>
                <a:lnTo>
                  <a:pt x="4246577" y="3573491"/>
                </a:lnTo>
                <a:lnTo>
                  <a:pt x="4184432" y="3574659"/>
                </a:lnTo>
                <a:lnTo>
                  <a:pt x="4127346" y="3574978"/>
                </a:lnTo>
                <a:lnTo>
                  <a:pt x="4074367" y="3574637"/>
                </a:lnTo>
                <a:lnTo>
                  <a:pt x="4024544" y="3573829"/>
                </a:lnTo>
                <a:lnTo>
                  <a:pt x="3976923" y="3572745"/>
                </a:lnTo>
                <a:lnTo>
                  <a:pt x="3930554" y="3571576"/>
                </a:lnTo>
                <a:lnTo>
                  <a:pt x="3884483" y="3570513"/>
                </a:lnTo>
                <a:lnTo>
                  <a:pt x="3837760" y="3569748"/>
                </a:lnTo>
                <a:lnTo>
                  <a:pt x="3789431" y="3569472"/>
                </a:lnTo>
                <a:lnTo>
                  <a:pt x="3738545" y="3569876"/>
                </a:lnTo>
                <a:lnTo>
                  <a:pt x="3684150" y="3571152"/>
                </a:lnTo>
                <a:lnTo>
                  <a:pt x="3625293" y="3573491"/>
                </a:lnTo>
                <a:lnTo>
                  <a:pt x="3553772" y="3577084"/>
                </a:lnTo>
                <a:lnTo>
                  <a:pt x="3516840" y="3578994"/>
                </a:lnTo>
                <a:lnTo>
                  <a:pt x="3478958" y="3580922"/>
                </a:lnTo>
                <a:lnTo>
                  <a:pt x="3440001" y="3582823"/>
                </a:lnTo>
                <a:lnTo>
                  <a:pt x="3399841" y="3584652"/>
                </a:lnTo>
                <a:lnTo>
                  <a:pt x="3358354" y="3586366"/>
                </a:lnTo>
                <a:lnTo>
                  <a:pt x="3315411" y="3587920"/>
                </a:lnTo>
                <a:lnTo>
                  <a:pt x="3270887" y="3589270"/>
                </a:lnTo>
                <a:lnTo>
                  <a:pt x="3224655" y="3590372"/>
                </a:lnTo>
                <a:lnTo>
                  <a:pt x="3176589" y="3591182"/>
                </a:lnTo>
                <a:lnTo>
                  <a:pt x="3126563" y="3591656"/>
                </a:lnTo>
                <a:lnTo>
                  <a:pt x="3074450" y="3591749"/>
                </a:lnTo>
                <a:lnTo>
                  <a:pt x="3020124" y="3591417"/>
                </a:lnTo>
                <a:lnTo>
                  <a:pt x="2963459" y="3590617"/>
                </a:lnTo>
                <a:lnTo>
                  <a:pt x="2904327" y="3589303"/>
                </a:lnTo>
                <a:lnTo>
                  <a:pt x="2842603" y="3587432"/>
                </a:lnTo>
                <a:lnTo>
                  <a:pt x="2778161" y="3584959"/>
                </a:lnTo>
                <a:lnTo>
                  <a:pt x="2710873" y="3581841"/>
                </a:lnTo>
                <a:lnTo>
                  <a:pt x="2640614" y="3578033"/>
                </a:lnTo>
                <a:lnTo>
                  <a:pt x="2567256" y="3573491"/>
                </a:lnTo>
                <a:lnTo>
                  <a:pt x="2492907" y="3568949"/>
                </a:lnTo>
                <a:lnTo>
                  <a:pt x="2426685" y="3565588"/>
                </a:lnTo>
                <a:lnTo>
                  <a:pt x="2367805" y="3563289"/>
                </a:lnTo>
                <a:lnTo>
                  <a:pt x="2315481" y="3561936"/>
                </a:lnTo>
                <a:lnTo>
                  <a:pt x="2268924" y="3561412"/>
                </a:lnTo>
                <a:lnTo>
                  <a:pt x="2227348" y="3561600"/>
                </a:lnTo>
                <a:lnTo>
                  <a:pt x="2155992" y="3563644"/>
                </a:lnTo>
                <a:lnTo>
                  <a:pt x="2095118" y="3567133"/>
                </a:lnTo>
                <a:lnTo>
                  <a:pt x="2038432" y="3571130"/>
                </a:lnTo>
                <a:lnTo>
                  <a:pt x="2009691" y="3573027"/>
                </a:lnTo>
                <a:lnTo>
                  <a:pt x="1979637" y="3574700"/>
                </a:lnTo>
                <a:lnTo>
                  <a:pt x="1947483" y="3576032"/>
                </a:lnTo>
                <a:lnTo>
                  <a:pt x="1912440" y="3576907"/>
                </a:lnTo>
                <a:lnTo>
                  <a:pt x="1873724" y="3577207"/>
                </a:lnTo>
                <a:lnTo>
                  <a:pt x="1830546" y="3576816"/>
                </a:lnTo>
                <a:lnTo>
                  <a:pt x="1782120" y="3575616"/>
                </a:lnTo>
                <a:lnTo>
                  <a:pt x="1727659" y="3573491"/>
                </a:lnTo>
                <a:lnTo>
                  <a:pt x="1652261" y="3570385"/>
                </a:lnTo>
                <a:lnTo>
                  <a:pt x="1589912" y="3568455"/>
                </a:lnTo>
                <a:lnTo>
                  <a:pt x="1538844" y="3567529"/>
                </a:lnTo>
                <a:lnTo>
                  <a:pt x="1497285" y="3567429"/>
                </a:lnTo>
                <a:lnTo>
                  <a:pt x="1463467" y="3567982"/>
                </a:lnTo>
                <a:lnTo>
                  <a:pt x="1435618" y="3569013"/>
                </a:lnTo>
                <a:lnTo>
                  <a:pt x="1411969" y="3570347"/>
                </a:lnTo>
                <a:lnTo>
                  <a:pt x="1390750" y="3571810"/>
                </a:lnTo>
                <a:lnTo>
                  <a:pt x="1370191" y="3573226"/>
                </a:lnTo>
                <a:lnTo>
                  <a:pt x="1348522" y="3574420"/>
                </a:lnTo>
                <a:lnTo>
                  <a:pt x="1323972" y="3575219"/>
                </a:lnTo>
                <a:lnTo>
                  <a:pt x="1294772" y="3575447"/>
                </a:lnTo>
                <a:lnTo>
                  <a:pt x="1259152" y="3574929"/>
                </a:lnTo>
                <a:lnTo>
                  <a:pt x="1215341" y="3573491"/>
                </a:lnTo>
                <a:lnTo>
                  <a:pt x="1185911" y="3572316"/>
                </a:lnTo>
                <a:lnTo>
                  <a:pt x="1154209" y="3571089"/>
                </a:lnTo>
                <a:lnTo>
                  <a:pt x="1084256" y="3568563"/>
                </a:lnTo>
                <a:lnTo>
                  <a:pt x="1046134" y="3567306"/>
                </a:lnTo>
                <a:lnTo>
                  <a:pt x="1006004" y="3566081"/>
                </a:lnTo>
                <a:lnTo>
                  <a:pt x="963930" y="3564909"/>
                </a:lnTo>
                <a:lnTo>
                  <a:pt x="919977" y="3563810"/>
                </a:lnTo>
                <a:lnTo>
                  <a:pt x="874212" y="3562807"/>
                </a:lnTo>
                <a:lnTo>
                  <a:pt x="826699" y="3561921"/>
                </a:lnTo>
                <a:lnTo>
                  <a:pt x="777504" y="3561171"/>
                </a:lnTo>
                <a:lnTo>
                  <a:pt x="726693" y="3560580"/>
                </a:lnTo>
                <a:lnTo>
                  <a:pt x="674331" y="3560167"/>
                </a:lnTo>
                <a:lnTo>
                  <a:pt x="620483" y="3559956"/>
                </a:lnTo>
                <a:lnTo>
                  <a:pt x="565214" y="3559966"/>
                </a:lnTo>
                <a:lnTo>
                  <a:pt x="508591" y="3560218"/>
                </a:lnTo>
                <a:lnTo>
                  <a:pt x="450679" y="3560733"/>
                </a:lnTo>
                <a:lnTo>
                  <a:pt x="391542" y="3561534"/>
                </a:lnTo>
                <a:lnTo>
                  <a:pt x="331247" y="3562640"/>
                </a:lnTo>
                <a:lnTo>
                  <a:pt x="269859" y="3564072"/>
                </a:lnTo>
                <a:lnTo>
                  <a:pt x="207443" y="3565853"/>
                </a:lnTo>
                <a:lnTo>
                  <a:pt x="144065" y="3568002"/>
                </a:lnTo>
                <a:lnTo>
                  <a:pt x="79790" y="3570541"/>
                </a:lnTo>
                <a:lnTo>
                  <a:pt x="14683" y="3573491"/>
                </a:lnTo>
                <a:lnTo>
                  <a:pt x="18697" y="3512951"/>
                </a:lnTo>
                <a:lnTo>
                  <a:pt x="21549" y="3453927"/>
                </a:lnTo>
                <a:lnTo>
                  <a:pt x="23339" y="3396554"/>
                </a:lnTo>
                <a:lnTo>
                  <a:pt x="24169" y="3340965"/>
                </a:lnTo>
                <a:lnTo>
                  <a:pt x="24142" y="3287295"/>
                </a:lnTo>
                <a:lnTo>
                  <a:pt x="23357" y="3235677"/>
                </a:lnTo>
                <a:lnTo>
                  <a:pt x="21918" y="3186245"/>
                </a:lnTo>
                <a:lnTo>
                  <a:pt x="19925" y="3139134"/>
                </a:lnTo>
                <a:lnTo>
                  <a:pt x="17479" y="3094478"/>
                </a:lnTo>
                <a:lnTo>
                  <a:pt x="14683" y="3052410"/>
                </a:lnTo>
                <a:lnTo>
                  <a:pt x="13389" y="3019652"/>
                </a:lnTo>
                <a:lnTo>
                  <a:pt x="13761" y="2984079"/>
                </a:lnTo>
                <a:lnTo>
                  <a:pt x="15403" y="2945754"/>
                </a:lnTo>
                <a:lnTo>
                  <a:pt x="17921" y="2904739"/>
                </a:lnTo>
                <a:lnTo>
                  <a:pt x="20918" y="2861095"/>
                </a:lnTo>
                <a:lnTo>
                  <a:pt x="23998" y="2814885"/>
                </a:lnTo>
                <a:lnTo>
                  <a:pt x="26768" y="2766171"/>
                </a:lnTo>
                <a:lnTo>
                  <a:pt x="28830" y="2715015"/>
                </a:lnTo>
                <a:lnTo>
                  <a:pt x="29789" y="2661479"/>
                </a:lnTo>
                <a:lnTo>
                  <a:pt x="29249" y="2605625"/>
                </a:lnTo>
                <a:lnTo>
                  <a:pt x="26815" y="2547515"/>
                </a:lnTo>
                <a:lnTo>
                  <a:pt x="22092" y="2487211"/>
                </a:lnTo>
                <a:lnTo>
                  <a:pt x="14683" y="2424776"/>
                </a:lnTo>
                <a:lnTo>
                  <a:pt x="6281" y="2353683"/>
                </a:lnTo>
                <a:lnTo>
                  <a:pt x="1615" y="2289940"/>
                </a:lnTo>
                <a:lnTo>
                  <a:pt x="0" y="2232679"/>
                </a:lnTo>
                <a:lnTo>
                  <a:pt x="749" y="2181030"/>
                </a:lnTo>
                <a:lnTo>
                  <a:pt x="3180" y="2134126"/>
                </a:lnTo>
                <a:lnTo>
                  <a:pt x="6605" y="2091097"/>
                </a:lnTo>
                <a:lnTo>
                  <a:pt x="10341" y="2051076"/>
                </a:lnTo>
                <a:lnTo>
                  <a:pt x="13702" y="2013193"/>
                </a:lnTo>
                <a:lnTo>
                  <a:pt x="16003" y="1976581"/>
                </a:lnTo>
                <a:lnTo>
                  <a:pt x="16558" y="1940371"/>
                </a:lnTo>
                <a:lnTo>
                  <a:pt x="14683" y="1903695"/>
                </a:lnTo>
                <a:lnTo>
                  <a:pt x="12511" y="1870521"/>
                </a:lnTo>
                <a:lnTo>
                  <a:pt x="11469" y="1834018"/>
                </a:lnTo>
                <a:lnTo>
                  <a:pt x="11348" y="1794282"/>
                </a:lnTo>
                <a:lnTo>
                  <a:pt x="11938" y="1751411"/>
                </a:lnTo>
                <a:lnTo>
                  <a:pt x="13030" y="1705501"/>
                </a:lnTo>
                <a:lnTo>
                  <a:pt x="14414" y="1656651"/>
                </a:lnTo>
                <a:lnTo>
                  <a:pt x="15881" y="1604956"/>
                </a:lnTo>
                <a:lnTo>
                  <a:pt x="17221" y="1550514"/>
                </a:lnTo>
                <a:lnTo>
                  <a:pt x="18225" y="1493423"/>
                </a:lnTo>
                <a:lnTo>
                  <a:pt x="18682" y="1433778"/>
                </a:lnTo>
                <a:lnTo>
                  <a:pt x="18384" y="1371679"/>
                </a:lnTo>
                <a:lnTo>
                  <a:pt x="17121" y="1307220"/>
                </a:lnTo>
                <a:lnTo>
                  <a:pt x="14683" y="1240501"/>
                </a:lnTo>
                <a:lnTo>
                  <a:pt x="11006" y="1160303"/>
                </a:lnTo>
                <a:lnTo>
                  <a:pt x="8045" y="1094100"/>
                </a:lnTo>
                <a:lnTo>
                  <a:pt x="5838" y="1038984"/>
                </a:lnTo>
                <a:lnTo>
                  <a:pt x="4424" y="992048"/>
                </a:lnTo>
                <a:lnTo>
                  <a:pt x="3839" y="950385"/>
                </a:lnTo>
                <a:lnTo>
                  <a:pt x="4122" y="911088"/>
                </a:lnTo>
                <a:lnTo>
                  <a:pt x="5310" y="871250"/>
                </a:lnTo>
                <a:lnTo>
                  <a:pt x="7441" y="827964"/>
                </a:lnTo>
                <a:lnTo>
                  <a:pt x="10553" y="778323"/>
                </a:lnTo>
                <a:lnTo>
                  <a:pt x="14683" y="719420"/>
                </a:lnTo>
                <a:lnTo>
                  <a:pt x="18031" y="672720"/>
                </a:lnTo>
                <a:lnTo>
                  <a:pt x="21347" y="624923"/>
                </a:lnTo>
                <a:lnTo>
                  <a:pt x="24510" y="576179"/>
                </a:lnTo>
                <a:lnTo>
                  <a:pt x="27401" y="526640"/>
                </a:lnTo>
                <a:lnTo>
                  <a:pt x="29897" y="476456"/>
                </a:lnTo>
                <a:lnTo>
                  <a:pt x="31878" y="425779"/>
                </a:lnTo>
                <a:lnTo>
                  <a:pt x="33224" y="374758"/>
                </a:lnTo>
                <a:lnTo>
                  <a:pt x="33813" y="323544"/>
                </a:lnTo>
                <a:lnTo>
                  <a:pt x="33524" y="272289"/>
                </a:lnTo>
                <a:lnTo>
                  <a:pt x="32236" y="221143"/>
                </a:lnTo>
                <a:lnTo>
                  <a:pt x="29829" y="170257"/>
                </a:lnTo>
                <a:lnTo>
                  <a:pt x="26182" y="119781"/>
                </a:lnTo>
                <a:lnTo>
                  <a:pt x="21174" y="69867"/>
                </a:lnTo>
                <a:lnTo>
                  <a:pt x="14683" y="20666"/>
                </a:lnTo>
                <a:close/>
              </a:path>
            </a:pathLst>
          </a:custGeom>
          <a:ln w="1908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2505" y="1549082"/>
            <a:ext cx="10755630" cy="4845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9320" indent="-276225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Font typeface="Arial MT"/>
              <a:buChar char="●"/>
              <a:tabLst>
                <a:tab pos="2179320" algn="l"/>
              </a:tabLst>
            </a:pPr>
            <a:r>
              <a:rPr sz="1800" b="1" dirty="0">
                <a:latin typeface="Arial"/>
                <a:cs typeface="Arial"/>
              </a:rPr>
              <a:t>Invitare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esperti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(da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60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giorni)</a:t>
            </a:r>
            <a:endParaRPr sz="1800" dirty="0">
              <a:latin typeface="Arial MT"/>
              <a:cs typeface="Arial MT"/>
            </a:endParaRPr>
          </a:p>
          <a:p>
            <a:pPr marL="2179320" marR="2122170" indent="-276225">
              <a:lnSpc>
                <a:spcPct val="100800"/>
              </a:lnSpc>
              <a:buClr>
                <a:srgbClr val="FFC000"/>
              </a:buClr>
              <a:buFont typeface="Arial MT"/>
              <a:buChar char="●"/>
              <a:tabLst>
                <a:tab pos="2179320" algn="l"/>
              </a:tabLst>
            </a:pPr>
            <a:r>
              <a:rPr sz="1800" b="1" dirty="0">
                <a:latin typeface="Arial"/>
                <a:cs typeface="Arial"/>
              </a:rPr>
              <a:t>Ospitare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insegnanti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ed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educatori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formazione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(da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10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365 </a:t>
            </a:r>
            <a:r>
              <a:rPr sz="1800" spc="-10" dirty="0">
                <a:latin typeface="Arial MT"/>
                <a:cs typeface="Arial MT"/>
              </a:rPr>
              <a:t>giorni)</a:t>
            </a:r>
            <a:endParaRPr sz="1800" dirty="0">
              <a:latin typeface="Arial MT"/>
              <a:cs typeface="Arial MT"/>
            </a:endParaRPr>
          </a:p>
          <a:p>
            <a:pPr marL="2179320" indent="-276225">
              <a:lnSpc>
                <a:spcPct val="100000"/>
              </a:lnSpc>
              <a:spcBef>
                <a:spcPts val="20"/>
              </a:spcBef>
              <a:buClr>
                <a:srgbClr val="FFC000"/>
              </a:buClr>
              <a:buFont typeface="Arial MT"/>
              <a:buChar char="●"/>
              <a:tabLst>
                <a:tab pos="2179320" algn="l"/>
              </a:tabLst>
            </a:pPr>
            <a:r>
              <a:rPr sz="1800" b="1" dirty="0">
                <a:latin typeface="Arial"/>
                <a:cs typeface="Arial"/>
              </a:rPr>
              <a:t>Visite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preparatorie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1500" b="1" dirty="0">
                <a:latin typeface="Arial"/>
                <a:cs typeface="Arial"/>
              </a:rPr>
              <a:t>Invitare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esperti:</a:t>
            </a:r>
            <a:endParaRPr sz="1500" dirty="0">
              <a:latin typeface="Arial"/>
              <a:cs typeface="Arial"/>
            </a:endParaRPr>
          </a:p>
          <a:p>
            <a:pPr marL="12700" marR="20129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Arial MT"/>
                <a:cs typeface="Arial MT"/>
              </a:rPr>
              <a:t>gli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enti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beneficiari</a:t>
            </a:r>
            <a:r>
              <a:rPr sz="1500" spc="4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possono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invitare</a:t>
            </a:r>
            <a:r>
              <a:rPr sz="1500" spc="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formatori</a:t>
            </a:r>
            <a:r>
              <a:rPr sz="1500" spc="-8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dall’estero,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insegnanti,</a:t>
            </a:r>
            <a:r>
              <a:rPr sz="1500" spc="2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esperti</a:t>
            </a:r>
            <a:r>
              <a:rPr sz="1500" spc="-1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politici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</a:t>
            </a:r>
            <a:r>
              <a:rPr sz="1500" spc="-6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altri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professionisti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qualificati</a:t>
            </a:r>
            <a:r>
              <a:rPr sz="1500" spc="1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che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possono </a:t>
            </a:r>
            <a:r>
              <a:rPr sz="1500" dirty="0">
                <a:latin typeface="Arial MT"/>
                <a:cs typeface="Arial MT"/>
              </a:rPr>
              <a:t>aiutare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10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migliorare</a:t>
            </a:r>
            <a:r>
              <a:rPr sz="1500" spc="6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l’insegnamento,</a:t>
            </a:r>
            <a:r>
              <a:rPr sz="1500" spc="2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la</a:t>
            </a:r>
            <a:r>
              <a:rPr sz="1500" spc="-6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formazione</a:t>
            </a:r>
            <a:r>
              <a:rPr sz="1500" spc="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l’apprendimento</a:t>
            </a:r>
            <a:r>
              <a:rPr sz="1500" spc="18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nell'organizzazione</a:t>
            </a:r>
            <a:r>
              <a:rPr sz="1500" spc="18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ospitante.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Ospitare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insegnanti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ed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educatori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formazione: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Arial MT"/>
                <a:cs typeface="Arial MT"/>
              </a:rPr>
              <a:t>gli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istituti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possono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ospitare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futuri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insegnanti</a:t>
            </a:r>
            <a:r>
              <a:rPr sz="1500" spc="1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ancora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formazione</a:t>
            </a:r>
            <a:r>
              <a:rPr sz="1500" spc="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neolaureati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per</a:t>
            </a:r>
            <a:r>
              <a:rPr sz="1500" spc="-1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 periodo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tirocinio</a:t>
            </a:r>
            <a:r>
              <a:rPr sz="1500" spc="5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all’estero. </a:t>
            </a:r>
            <a:r>
              <a:rPr sz="1500" spc="-25" dirty="0">
                <a:latin typeface="Arial MT"/>
                <a:cs typeface="Arial MT"/>
              </a:rPr>
              <a:t>L’organizzazione</a:t>
            </a:r>
            <a:r>
              <a:rPr sz="1500" spc="204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ospitante</a:t>
            </a:r>
            <a:r>
              <a:rPr sz="1500" spc="-10" dirty="0">
                <a:latin typeface="Arial MT"/>
                <a:cs typeface="Arial MT"/>
              </a:rPr>
              <a:t> riceve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finanziamento</a:t>
            </a:r>
            <a:r>
              <a:rPr sz="1500" spc="1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per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la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realizzazione</a:t>
            </a:r>
            <a:r>
              <a:rPr sz="1500" spc="16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dell’attività,</a:t>
            </a:r>
            <a:r>
              <a:rPr sz="1500" spc="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mentre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il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supporto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individuale</a:t>
            </a:r>
            <a:r>
              <a:rPr sz="1500" spc="229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1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quello</a:t>
            </a:r>
            <a:r>
              <a:rPr sz="1500" spc="114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di </a:t>
            </a:r>
            <a:r>
              <a:rPr sz="1500" spc="-10" dirty="0">
                <a:latin typeface="Arial MT"/>
                <a:cs typeface="Arial MT"/>
              </a:rPr>
              <a:t>viaggio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per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il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partecipante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dovranno</a:t>
            </a:r>
            <a:r>
              <a:rPr sz="1500" spc="114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essere</a:t>
            </a:r>
            <a:r>
              <a:rPr sz="1500" spc="-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forniti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dall’Organizzazione</a:t>
            </a:r>
            <a:r>
              <a:rPr sz="1500" spc="1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invio</a:t>
            </a:r>
            <a:r>
              <a:rPr sz="1500" spc="1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(che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può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richiedere</a:t>
            </a:r>
            <a:r>
              <a:rPr sz="1500" spc="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finanziamenti</a:t>
            </a:r>
            <a:r>
              <a:rPr sz="1500" spc="1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Erasmus+</a:t>
            </a:r>
            <a:r>
              <a:rPr sz="1500" spc="11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per </a:t>
            </a:r>
            <a:r>
              <a:rPr sz="1500" dirty="0">
                <a:latin typeface="Arial MT"/>
                <a:cs typeface="Arial MT"/>
              </a:rPr>
              <a:t>questo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 err="1">
                <a:latin typeface="Arial MT"/>
                <a:cs typeface="Arial MT"/>
              </a:rPr>
              <a:t>scopo</a:t>
            </a:r>
            <a:r>
              <a:rPr sz="1500" spc="-10" dirty="0">
                <a:latin typeface="Arial MT"/>
                <a:cs typeface="Arial MT"/>
              </a:rPr>
              <a:t>).</a:t>
            </a:r>
            <a:r>
              <a:rPr lang="it-IT" sz="1500" spc="-10" dirty="0">
                <a:latin typeface="Arial MT"/>
                <a:cs typeface="Arial MT"/>
              </a:rPr>
              <a:t> </a:t>
            </a:r>
            <a:r>
              <a:rPr lang="it-IT" sz="1500" b="1" spc="-10" dirty="0">
                <a:latin typeface="Arial MT"/>
                <a:cs typeface="Arial MT"/>
              </a:rPr>
              <a:t>NO JOB SHADOWING IN ENTRATA</a:t>
            </a:r>
            <a:endParaRPr sz="1500" b="1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latin typeface="Arial"/>
                <a:cs typeface="Arial"/>
              </a:rPr>
              <a:t>Visite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preparatorie:</a:t>
            </a:r>
            <a:endParaRPr sz="1500" dirty="0">
              <a:latin typeface="Arial"/>
              <a:cs typeface="Arial"/>
            </a:endParaRPr>
          </a:p>
          <a:p>
            <a:pPr marL="12700" marR="7366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Arial MT"/>
                <a:cs typeface="Arial MT"/>
              </a:rPr>
              <a:t>è</a:t>
            </a:r>
            <a:r>
              <a:rPr sz="1500" spc="-1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una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visita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presso</a:t>
            </a:r>
            <a:r>
              <a:rPr sz="1500" spc="-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una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potenziale</a:t>
            </a:r>
            <a:r>
              <a:rPr sz="1500" spc="1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futura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organizzazione</a:t>
            </a:r>
            <a:r>
              <a:rPr sz="1500" spc="229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ospitante</a:t>
            </a:r>
            <a:r>
              <a:rPr sz="1500" spc="5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effettuata</a:t>
            </a:r>
            <a:r>
              <a:rPr sz="1500" spc="-1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personale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dell'organizzazione</a:t>
            </a:r>
            <a:r>
              <a:rPr sz="1500" spc="229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invio</a:t>
            </a:r>
            <a:r>
              <a:rPr sz="1500" spc="114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al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fine</a:t>
            </a:r>
            <a:r>
              <a:rPr sz="1500" spc="-25" dirty="0">
                <a:latin typeface="Arial MT"/>
                <a:cs typeface="Arial MT"/>
              </a:rPr>
              <a:t> di </a:t>
            </a:r>
            <a:r>
              <a:rPr sz="1500" spc="-10" dirty="0">
                <a:latin typeface="Arial MT"/>
                <a:cs typeface="Arial MT"/>
              </a:rPr>
              <a:t>preparare</a:t>
            </a:r>
            <a:r>
              <a:rPr sz="1500" spc="-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meglio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un'attività</a:t>
            </a:r>
            <a:r>
              <a:rPr sz="1500" spc="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mobilità</a:t>
            </a:r>
            <a:r>
              <a:rPr sz="1500" spc="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degli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alunni</a:t>
            </a:r>
            <a:r>
              <a:rPr sz="1500" spc="15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del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personale.</a:t>
            </a:r>
            <a:endParaRPr sz="1500" dirty="0">
              <a:latin typeface="Arial MT"/>
              <a:cs typeface="Arial MT"/>
            </a:endParaRPr>
          </a:p>
          <a:p>
            <a:pPr marL="12700" marR="26860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Arial MT"/>
                <a:cs typeface="Arial MT"/>
              </a:rPr>
              <a:t>Le</a:t>
            </a:r>
            <a:r>
              <a:rPr sz="1500" spc="-9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scuole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possono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svolgere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una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sola</a:t>
            </a:r>
            <a:r>
              <a:rPr sz="1500" spc="-6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visita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preparatoria</a:t>
            </a:r>
            <a:r>
              <a:rPr sz="1500" spc="-9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presso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ogni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ente ospitante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b="1" spc="-10" dirty="0">
                <a:latin typeface="Arial"/>
                <a:cs typeface="Arial"/>
              </a:rPr>
              <a:t>prima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si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svolga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mobilità</a:t>
            </a:r>
            <a:r>
              <a:rPr sz="1500" dirty="0">
                <a:latin typeface="Arial MT"/>
                <a:cs typeface="Arial MT"/>
              </a:rPr>
              <a:t>,</a:t>
            </a:r>
            <a:r>
              <a:rPr sz="1500" spc="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con</a:t>
            </a:r>
            <a:r>
              <a:rPr sz="1500" spc="-6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un </a:t>
            </a:r>
            <a:r>
              <a:rPr sz="1500" spc="-10" dirty="0">
                <a:latin typeface="Arial MT"/>
                <a:cs typeface="Arial MT"/>
              </a:rPr>
              <a:t>numero</a:t>
            </a:r>
            <a:r>
              <a:rPr sz="1500" spc="6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massimo</a:t>
            </a:r>
            <a:r>
              <a:rPr sz="1500" spc="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3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partecipanti.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Sono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attività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sostegno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mobilità</a:t>
            </a:r>
            <a:r>
              <a:rPr sz="1500" b="1" spc="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dello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staff</a:t>
            </a:r>
            <a:r>
              <a:rPr sz="1500" b="1" spc="-8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</a:t>
            </a:r>
            <a:r>
              <a:rPr sz="1500" b="1" spc="-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degli</a:t>
            </a:r>
            <a:r>
              <a:rPr sz="1500" b="1" spc="-10" dirty="0">
                <a:latin typeface="Arial"/>
                <a:cs typeface="Arial"/>
              </a:rPr>
              <a:t> alunni</a:t>
            </a:r>
            <a:r>
              <a:rPr sz="1500" spc="-10" dirty="0">
                <a:latin typeface="Arial MT"/>
                <a:cs typeface="Arial MT"/>
              </a:rPr>
              <a:t>.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039" rIns="0" bIns="0" rtlCol="0">
            <a:spAutoFit/>
          </a:bodyPr>
          <a:lstStyle/>
          <a:p>
            <a:pPr marL="356489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Altre</a:t>
            </a:r>
            <a:r>
              <a:rPr sz="3950" spc="10" dirty="0"/>
              <a:t> </a:t>
            </a:r>
            <a:r>
              <a:rPr sz="3950" spc="-10" dirty="0"/>
              <a:t>attività</a:t>
            </a:r>
            <a:endParaRPr sz="39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857375"/>
            <a:ext cx="11049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2364" y="1248092"/>
            <a:ext cx="69526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Le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voci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costo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previste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ed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relativo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modello</a:t>
            </a:r>
            <a:r>
              <a:rPr sz="1800" spc="-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finanziamento</a:t>
            </a:r>
            <a:r>
              <a:rPr sz="1800" spc="-1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sono: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629" y="318769"/>
            <a:ext cx="65335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/>
              <a:t>Quali</a:t>
            </a:r>
            <a:r>
              <a:rPr sz="2750" spc="100" dirty="0"/>
              <a:t> </a:t>
            </a:r>
            <a:r>
              <a:rPr sz="2750" dirty="0"/>
              <a:t>sono</a:t>
            </a:r>
            <a:r>
              <a:rPr sz="2750" spc="5" dirty="0"/>
              <a:t> </a:t>
            </a:r>
            <a:r>
              <a:rPr sz="2750" dirty="0"/>
              <a:t>le</a:t>
            </a:r>
            <a:r>
              <a:rPr sz="2750" spc="165" dirty="0"/>
              <a:t> </a:t>
            </a:r>
            <a:r>
              <a:rPr sz="2750" dirty="0"/>
              <a:t>regole</a:t>
            </a:r>
            <a:r>
              <a:rPr sz="2750" spc="80" dirty="0"/>
              <a:t> </a:t>
            </a:r>
            <a:r>
              <a:rPr sz="2750" dirty="0"/>
              <a:t>di</a:t>
            </a:r>
            <a:r>
              <a:rPr sz="2750" spc="114" dirty="0"/>
              <a:t> </a:t>
            </a:r>
            <a:r>
              <a:rPr sz="2750" spc="-10" dirty="0"/>
              <a:t>finanziamento?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44774" y="1771880"/>
          <a:ext cx="5165724" cy="4995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1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Supporto</a:t>
                      </a:r>
                      <a:r>
                        <a:rPr sz="155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organizzativo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Costi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unitari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520">
                <a:tc>
                  <a:txBody>
                    <a:bodyPr/>
                    <a:lstStyle/>
                    <a:p>
                      <a:pPr marL="876300" marR="871219" indent="647700">
                        <a:lnSpc>
                          <a:spcPct val="153500"/>
                        </a:lnSpc>
                        <a:spcBef>
                          <a:spcPts val="20"/>
                        </a:spcBef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Viaggio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Supporto</a:t>
                      </a:r>
                      <a:r>
                        <a:rPr sz="155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individuale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904240" marR="898525" indent="13335" algn="ctr">
                        <a:lnSpc>
                          <a:spcPct val="153400"/>
                        </a:lnSpc>
                        <a:spcBef>
                          <a:spcPts val="75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Costo</a:t>
                      </a:r>
                      <a:r>
                        <a:rPr sz="155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55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>
                          <a:latin typeface="Arial"/>
                          <a:cs typeface="Arial"/>
                        </a:rPr>
                        <a:t>corso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Supporto</a:t>
                      </a:r>
                      <a:r>
                        <a:rPr sz="155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linguistico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Visite</a:t>
                      </a:r>
                      <a:r>
                        <a:rPr sz="155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preparatorie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Costi</a:t>
                      </a:r>
                      <a:r>
                        <a:rPr sz="15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eccezionali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Costi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reali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15">
                <a:tc rowSpan="2">
                  <a:txBody>
                    <a:bodyPr/>
                    <a:lstStyle/>
                    <a:p>
                      <a:pPr marL="7715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Supporto</a:t>
                      </a:r>
                      <a:r>
                        <a:rPr sz="155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all’inclusione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Costi</a:t>
                      </a:r>
                      <a:r>
                        <a:rPr sz="155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unitari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Costi</a:t>
                      </a:r>
                      <a:r>
                        <a:rPr sz="155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reali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09850" y="1466850"/>
            <a:ext cx="8277225" cy="1438275"/>
            <a:chOff x="2609850" y="1466850"/>
            <a:chExt cx="8277225" cy="1438275"/>
          </a:xfrm>
        </p:grpSpPr>
        <p:sp>
          <p:nvSpPr>
            <p:cNvPr id="4" name="object 4"/>
            <p:cNvSpPr/>
            <p:nvPr/>
          </p:nvSpPr>
          <p:spPr>
            <a:xfrm>
              <a:off x="2609850" y="1466850"/>
              <a:ext cx="8277225" cy="1438275"/>
            </a:xfrm>
            <a:custGeom>
              <a:avLst/>
              <a:gdLst/>
              <a:ahLst/>
              <a:cxnLst/>
              <a:rect l="l" t="t" r="r" b="b"/>
              <a:pathLst>
                <a:path w="8277225" h="1438275">
                  <a:moveTo>
                    <a:pt x="8277225" y="0"/>
                  </a:moveTo>
                  <a:lnTo>
                    <a:pt x="0" y="0"/>
                  </a:lnTo>
                  <a:lnTo>
                    <a:pt x="0" y="1438275"/>
                  </a:lnTo>
                  <a:lnTo>
                    <a:pt x="8277225" y="1438275"/>
                  </a:lnTo>
                  <a:lnTo>
                    <a:pt x="82772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8550" y="1704911"/>
              <a:ext cx="1128712" cy="709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875" y="1704911"/>
              <a:ext cx="538162" cy="709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4850" y="1704911"/>
              <a:ext cx="3129026" cy="709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0425" y="1704911"/>
              <a:ext cx="2786126" cy="709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5875" y="2076386"/>
              <a:ext cx="3329051" cy="7096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09850" y="1466850"/>
            <a:ext cx="8277225" cy="1438275"/>
          </a:xfrm>
          <a:prstGeom prst="rect">
            <a:avLst/>
          </a:prstGeom>
        </p:spPr>
        <p:txBody>
          <a:bodyPr vert="horz" wrap="square" lIns="0" tIns="34607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2725"/>
              </a:spcBef>
            </a:pPr>
            <a:r>
              <a:rPr sz="2400" b="1" dirty="0">
                <a:solidFill>
                  <a:srgbClr val="F1F1F1"/>
                </a:solidFill>
                <a:latin typeface="Arial"/>
                <a:cs typeface="Arial"/>
              </a:rPr>
              <a:t>KA1</a:t>
            </a:r>
            <a:r>
              <a:rPr sz="2400" b="1" spc="-6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-</a:t>
            </a:r>
            <a:r>
              <a:rPr sz="2400" spc="-114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AZIONE</a:t>
            </a:r>
            <a:r>
              <a:rPr sz="2400" spc="-100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CHIAVE</a:t>
            </a:r>
            <a:r>
              <a:rPr sz="2400" spc="-35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1</a:t>
            </a:r>
            <a:r>
              <a:rPr sz="2400" spc="-40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1F1F1"/>
                </a:solidFill>
                <a:latin typeface="Arial"/>
                <a:cs typeface="Arial"/>
              </a:rPr>
              <a:t>MOBILITA’</a:t>
            </a:r>
            <a:r>
              <a:rPr sz="2400" b="1" spc="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1F1F1"/>
                </a:solidFill>
                <a:latin typeface="Arial"/>
                <a:cs typeface="Arial"/>
              </a:rPr>
              <a:t>PER</a:t>
            </a:r>
            <a:endParaRPr sz="2400"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50"/>
              </a:spcBef>
            </a:pPr>
            <a:r>
              <a:rPr sz="2400" b="1" spc="-10" dirty="0">
                <a:solidFill>
                  <a:srgbClr val="F1F1F1"/>
                </a:solidFill>
                <a:latin typeface="Arial"/>
                <a:cs typeface="Arial"/>
              </a:rPr>
              <a:t>L’APPRENDIMENTO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09850" y="3086100"/>
            <a:ext cx="8277225" cy="1447800"/>
            <a:chOff x="2609850" y="3086100"/>
            <a:chExt cx="8277225" cy="1447800"/>
          </a:xfrm>
        </p:grpSpPr>
        <p:sp>
          <p:nvSpPr>
            <p:cNvPr id="12" name="object 12"/>
            <p:cNvSpPr/>
            <p:nvPr/>
          </p:nvSpPr>
          <p:spPr>
            <a:xfrm>
              <a:off x="2609850" y="3086100"/>
              <a:ext cx="8277225" cy="1447800"/>
            </a:xfrm>
            <a:custGeom>
              <a:avLst/>
              <a:gdLst/>
              <a:ahLst/>
              <a:cxnLst/>
              <a:rect l="l" t="t" r="r" b="b"/>
              <a:pathLst>
                <a:path w="8277225" h="1447800">
                  <a:moveTo>
                    <a:pt x="8277225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8277225" y="1447800"/>
                  </a:lnTo>
                  <a:lnTo>
                    <a:pt x="827722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9425" y="3333686"/>
              <a:ext cx="1042987" cy="700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14750" y="3333686"/>
              <a:ext cx="538162" cy="700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5725" y="3333686"/>
              <a:ext cx="3129026" cy="700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1300" y="3333686"/>
              <a:ext cx="3986276" cy="700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4000" y="3705161"/>
              <a:ext cx="2852801" cy="70008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609850" y="3086100"/>
            <a:ext cx="8277225" cy="1447800"/>
          </a:xfrm>
          <a:prstGeom prst="rect">
            <a:avLst/>
          </a:prstGeom>
        </p:spPr>
        <p:txBody>
          <a:bodyPr vert="horz" wrap="square" lIns="0" tIns="347345" rIns="0" bIns="0" rtlCol="0">
            <a:spAutoFit/>
          </a:bodyPr>
          <a:lstStyle/>
          <a:p>
            <a:pPr marL="2933700" marR="600710" indent="-2316480">
              <a:lnSpc>
                <a:spcPct val="101699"/>
              </a:lnSpc>
              <a:spcBef>
                <a:spcPts val="2735"/>
              </a:spcBef>
            </a:pPr>
            <a:r>
              <a:rPr sz="2400" b="1" dirty="0">
                <a:solidFill>
                  <a:srgbClr val="F1F1F1"/>
                </a:solidFill>
                <a:latin typeface="Arial"/>
                <a:cs typeface="Arial"/>
              </a:rPr>
              <a:t>KA2</a:t>
            </a:r>
            <a:r>
              <a:rPr sz="2400" b="1" spc="-6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-</a:t>
            </a:r>
            <a:r>
              <a:rPr sz="2400" spc="-114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AZIONE</a:t>
            </a:r>
            <a:r>
              <a:rPr sz="2400" spc="-100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CHIAVE</a:t>
            </a:r>
            <a:r>
              <a:rPr sz="2400" spc="-25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2</a:t>
            </a:r>
            <a:r>
              <a:rPr sz="2400" spc="-60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b="1" spc="-20" dirty="0">
                <a:solidFill>
                  <a:srgbClr val="F1F1F1"/>
                </a:solidFill>
                <a:latin typeface="Arial"/>
                <a:cs typeface="Arial"/>
              </a:rPr>
              <a:t>PARTENARIATI</a:t>
            </a:r>
            <a:r>
              <a:rPr sz="2400" b="1" spc="2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1F1F1"/>
                </a:solidFill>
                <a:latin typeface="Arial"/>
                <a:cs typeface="Arial"/>
              </a:rPr>
              <a:t>PER</a:t>
            </a:r>
            <a:r>
              <a:rPr sz="2400" b="1" spc="5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1F1F1"/>
                </a:solidFill>
                <a:latin typeface="Arial"/>
                <a:cs typeface="Arial"/>
              </a:rPr>
              <a:t>LA </a:t>
            </a:r>
            <a:r>
              <a:rPr sz="2400" b="1" spc="-10" dirty="0">
                <a:solidFill>
                  <a:srgbClr val="F1F1F1"/>
                </a:solidFill>
                <a:latin typeface="Arial"/>
                <a:cs typeface="Arial"/>
              </a:rPr>
              <a:t>COOPERAZIONE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09850" y="4714875"/>
            <a:ext cx="8282305" cy="1438275"/>
            <a:chOff x="2609850" y="4714875"/>
            <a:chExt cx="8282305" cy="1438275"/>
          </a:xfrm>
        </p:grpSpPr>
        <p:sp>
          <p:nvSpPr>
            <p:cNvPr id="20" name="object 20"/>
            <p:cNvSpPr/>
            <p:nvPr/>
          </p:nvSpPr>
          <p:spPr>
            <a:xfrm>
              <a:off x="2609850" y="4714875"/>
              <a:ext cx="8277225" cy="1438275"/>
            </a:xfrm>
            <a:custGeom>
              <a:avLst/>
              <a:gdLst/>
              <a:ahLst/>
              <a:cxnLst/>
              <a:rect l="l" t="t" r="r" b="b"/>
              <a:pathLst>
                <a:path w="8277225" h="1438275">
                  <a:moveTo>
                    <a:pt x="8277225" y="0"/>
                  </a:moveTo>
                  <a:lnTo>
                    <a:pt x="0" y="0"/>
                  </a:lnTo>
                  <a:lnTo>
                    <a:pt x="0" y="1438275"/>
                  </a:lnTo>
                  <a:lnTo>
                    <a:pt x="8277225" y="1438275"/>
                  </a:lnTo>
                  <a:lnTo>
                    <a:pt x="8277225" y="0"/>
                  </a:lnTo>
                  <a:close/>
                </a:path>
              </a:pathLst>
            </a:custGeom>
            <a:solidFill>
              <a:srgbClr val="FBC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28900" y="5133975"/>
              <a:ext cx="1042987" cy="7096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24225" y="5133975"/>
              <a:ext cx="538162" cy="7096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5200" y="5133975"/>
              <a:ext cx="3129026" cy="7096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00775" y="5133975"/>
              <a:ext cx="4691126" cy="70961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609850" y="4714875"/>
            <a:ext cx="8277225" cy="143827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0"/>
              </a:spcBef>
            </a:pPr>
            <a:endParaRPr sz="240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2400" b="1" dirty="0">
                <a:solidFill>
                  <a:srgbClr val="F1F1F1"/>
                </a:solidFill>
                <a:latin typeface="Arial"/>
                <a:cs typeface="Arial"/>
              </a:rPr>
              <a:t>KA3</a:t>
            </a:r>
            <a:r>
              <a:rPr sz="2400" b="1" spc="-5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-</a:t>
            </a:r>
            <a:r>
              <a:rPr sz="2400" spc="-105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AZIONE</a:t>
            </a:r>
            <a:r>
              <a:rPr sz="2400" spc="-90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CHIAVE</a:t>
            </a:r>
            <a:r>
              <a:rPr sz="2400" spc="-25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1F1F1"/>
                </a:solidFill>
                <a:latin typeface="Arial MT"/>
                <a:cs typeface="Arial MT"/>
              </a:rPr>
              <a:t>3</a:t>
            </a:r>
            <a:r>
              <a:rPr sz="2400" spc="-30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Arial"/>
                <a:cs typeface="Arial"/>
              </a:rPr>
              <a:t>SUPPORTO</a:t>
            </a:r>
            <a:r>
              <a:rPr sz="2400" b="1" spc="2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1F1F1"/>
                </a:solidFill>
                <a:latin typeface="Arial"/>
                <a:cs typeface="Arial"/>
              </a:rPr>
              <a:t>ALLE</a:t>
            </a:r>
            <a:r>
              <a:rPr sz="2400" b="1" spc="-9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Arial"/>
                <a:cs typeface="Arial"/>
              </a:rPr>
              <a:t>POLITICHE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899919" y="23494"/>
            <a:ext cx="8776716" cy="1053236"/>
          </a:xfrm>
          <a:prstGeom prst="rect">
            <a:avLst/>
          </a:prstGeom>
        </p:spPr>
        <p:txBody>
          <a:bodyPr vert="horz" wrap="square" lIns="0" tIns="555370" rIns="0" bIns="0" rtlCol="0">
            <a:spAutoFit/>
          </a:bodyPr>
          <a:lstStyle/>
          <a:p>
            <a:pPr marL="2204085">
              <a:lnSpc>
                <a:spcPct val="100000"/>
              </a:lnSpc>
              <a:spcBef>
                <a:spcPts val="130"/>
              </a:spcBef>
            </a:pPr>
            <a:r>
              <a:rPr sz="3200" spc="60" dirty="0">
                <a:solidFill>
                  <a:srgbClr val="174488"/>
                </a:solidFill>
                <a:latin typeface="Roboto"/>
                <a:cs typeface="Roboto"/>
              </a:rPr>
              <a:t>St</a:t>
            </a:r>
            <a:r>
              <a:rPr lang="it-IT" sz="3200" spc="60" dirty="0">
                <a:solidFill>
                  <a:srgbClr val="174488"/>
                </a:solidFill>
                <a:latin typeface="Roboto"/>
                <a:cs typeface="Roboto"/>
              </a:rPr>
              <a:t>r</a:t>
            </a:r>
            <a:r>
              <a:rPr sz="3200" spc="60" dirty="0" err="1">
                <a:solidFill>
                  <a:srgbClr val="174488"/>
                </a:solidFill>
                <a:latin typeface="Roboto"/>
                <a:cs typeface="Roboto"/>
              </a:rPr>
              <a:t>uttu</a:t>
            </a:r>
            <a:r>
              <a:rPr lang="it-IT" sz="3200" spc="60" dirty="0">
                <a:solidFill>
                  <a:srgbClr val="174488"/>
                </a:solidFill>
                <a:latin typeface="Roboto"/>
                <a:cs typeface="Roboto"/>
              </a:rPr>
              <a:t>r</a:t>
            </a:r>
            <a:r>
              <a:rPr sz="3200" spc="60" dirty="0">
                <a:solidFill>
                  <a:srgbClr val="174488"/>
                </a:solidFill>
                <a:latin typeface="Roboto"/>
                <a:cs typeface="Roboto"/>
              </a:rPr>
              <a:t>a</a:t>
            </a:r>
            <a:r>
              <a:rPr sz="3200" spc="-114" dirty="0">
                <a:solidFill>
                  <a:srgbClr val="174488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4488"/>
                </a:solidFill>
                <a:latin typeface="Roboto"/>
                <a:cs typeface="Roboto"/>
              </a:rPr>
              <a:t>di</a:t>
            </a:r>
            <a:r>
              <a:rPr sz="3200" spc="110" dirty="0">
                <a:solidFill>
                  <a:srgbClr val="174488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4488"/>
                </a:solidFill>
                <a:latin typeface="Roboto"/>
                <a:cs typeface="Roboto"/>
              </a:rPr>
              <a:t>E</a:t>
            </a:r>
            <a:r>
              <a:rPr lang="it-IT" sz="3200" dirty="0">
                <a:solidFill>
                  <a:srgbClr val="174488"/>
                </a:solidFill>
                <a:latin typeface="Roboto"/>
                <a:cs typeface="Roboto"/>
              </a:rPr>
              <a:t>r</a:t>
            </a:r>
            <a:r>
              <a:rPr sz="3200" dirty="0" err="1">
                <a:solidFill>
                  <a:srgbClr val="174488"/>
                </a:solidFill>
                <a:latin typeface="Roboto"/>
                <a:cs typeface="Roboto"/>
              </a:rPr>
              <a:t>asmus</a:t>
            </a:r>
            <a:r>
              <a:rPr sz="3200" dirty="0">
                <a:solidFill>
                  <a:srgbClr val="174488"/>
                </a:solidFill>
                <a:latin typeface="Roboto"/>
                <a:cs typeface="Roboto"/>
              </a:rPr>
              <a:t>+</a:t>
            </a:r>
            <a:r>
              <a:rPr sz="3200" spc="105" dirty="0">
                <a:solidFill>
                  <a:srgbClr val="174488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4488"/>
                </a:solidFill>
                <a:latin typeface="Roboto"/>
                <a:cs typeface="Roboto"/>
              </a:rPr>
              <a:t>2021-</a:t>
            </a:r>
            <a:r>
              <a:rPr sz="3200" spc="-20" dirty="0">
                <a:solidFill>
                  <a:srgbClr val="174488"/>
                </a:solidFill>
                <a:latin typeface="Roboto"/>
                <a:cs typeface="Roboto"/>
              </a:rPr>
              <a:t>2027</a:t>
            </a:r>
            <a:endParaRPr sz="32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3903" y="23494"/>
            <a:ext cx="47117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i="1" dirty="0">
                <a:latin typeface="Calibri Light"/>
                <a:cs typeface="Calibri Light"/>
              </a:rPr>
              <a:t>Supporto</a:t>
            </a:r>
            <a:r>
              <a:rPr sz="3950" b="0" i="1" spc="-265" dirty="0">
                <a:latin typeface="Calibri Light"/>
                <a:cs typeface="Calibri Light"/>
              </a:rPr>
              <a:t> </a:t>
            </a:r>
            <a:r>
              <a:rPr sz="3950" b="0" i="1" spc="-10" dirty="0">
                <a:latin typeface="Calibri Light"/>
                <a:cs typeface="Calibri Light"/>
              </a:rPr>
              <a:t>Organizzativo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630" y="1078437"/>
            <a:ext cx="11415395" cy="548703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42240" algn="ctr">
              <a:lnSpc>
                <a:spcPct val="100000"/>
              </a:lnSpc>
              <a:spcBef>
                <a:spcPts val="1240"/>
              </a:spcBef>
            </a:pPr>
            <a:r>
              <a:rPr sz="2750" b="1" dirty="0">
                <a:latin typeface="Calibri"/>
                <a:cs typeface="Calibri"/>
              </a:rPr>
              <a:t>100,00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€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15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alunno</a:t>
            </a:r>
            <a:r>
              <a:rPr sz="215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15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z="215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15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gruppo</a:t>
            </a: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15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staff</a:t>
            </a:r>
            <a:r>
              <a:rPr sz="215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che</a:t>
            </a:r>
            <a:r>
              <a:rPr sz="215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partecipa</a:t>
            </a:r>
            <a:r>
              <a:rPr sz="215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5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corsi</a:t>
            </a:r>
            <a:r>
              <a:rPr sz="215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5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formazione</a:t>
            </a: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15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esperto</a:t>
            </a:r>
            <a:r>
              <a:rPr sz="215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invitato</a:t>
            </a: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15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insegnante</a:t>
            </a:r>
            <a:r>
              <a:rPr sz="215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educatore</a:t>
            </a:r>
            <a:r>
              <a:rPr sz="215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15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formazione</a:t>
            </a:r>
            <a:r>
              <a:rPr sz="215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che</a:t>
            </a:r>
            <a:r>
              <a:rPr sz="215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viene</a:t>
            </a:r>
            <a:r>
              <a:rPr sz="215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ospitato</a:t>
            </a:r>
            <a:r>
              <a:rPr sz="21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dalla</a:t>
            </a:r>
            <a:r>
              <a:rPr sz="215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scuola</a:t>
            </a:r>
            <a:endParaRPr sz="2150">
              <a:latin typeface="Calibri"/>
              <a:cs typeface="Calibri"/>
            </a:endParaRPr>
          </a:p>
          <a:p>
            <a:pPr marL="142240" algn="ctr">
              <a:lnSpc>
                <a:spcPct val="100000"/>
              </a:lnSpc>
              <a:spcBef>
                <a:spcPts val="650"/>
              </a:spcBef>
              <a:tabLst>
                <a:tab pos="5394960" algn="l"/>
              </a:tabLst>
            </a:pPr>
            <a:r>
              <a:rPr sz="2750" b="1" dirty="0">
                <a:solidFill>
                  <a:srgbClr val="001F5F"/>
                </a:solidFill>
                <a:latin typeface="Calibri"/>
                <a:cs typeface="Calibri"/>
              </a:rPr>
              <a:t>350,00</a:t>
            </a:r>
            <a:r>
              <a:rPr sz="275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€</a:t>
            </a:r>
            <a:r>
              <a:rPr sz="275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fino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100esimo</a:t>
            </a:r>
            <a:r>
              <a:rPr sz="20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partecipante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750" b="1" dirty="0">
                <a:solidFill>
                  <a:srgbClr val="001F5F"/>
                </a:solidFill>
                <a:latin typeface="Calibri"/>
                <a:cs typeface="Calibri"/>
              </a:rPr>
              <a:t>200,00</a:t>
            </a:r>
            <a:r>
              <a:rPr sz="275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€</a:t>
            </a:r>
            <a:r>
              <a:rPr sz="2750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partecipante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aggiuntivo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oltre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100esimo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15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alunno</a:t>
            </a:r>
            <a:r>
              <a:rPr sz="215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15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z="21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individuale</a:t>
            </a:r>
            <a:r>
              <a:rPr sz="215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15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breve</a:t>
            </a:r>
            <a:r>
              <a:rPr sz="215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215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fini</a:t>
            </a:r>
            <a:r>
              <a:rPr sz="215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15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apprendimento</a:t>
            </a: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</a:tabLst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15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staff</a:t>
            </a:r>
            <a:r>
              <a:rPr sz="215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che</a:t>
            </a:r>
            <a:r>
              <a:rPr sz="215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partecipa</a:t>
            </a:r>
            <a:r>
              <a:rPr sz="215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21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job</a:t>
            </a:r>
            <a:r>
              <a:rPr sz="215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shadowing</a:t>
            </a:r>
            <a:r>
              <a:rPr sz="2150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incarichi</a:t>
            </a:r>
            <a:r>
              <a:rPr sz="215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1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insegnamento</a:t>
            </a:r>
            <a:r>
              <a:rPr sz="2150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formazione</a:t>
            </a:r>
            <a:endParaRPr sz="2150">
              <a:latin typeface="Calibri"/>
              <a:cs typeface="Calibri"/>
            </a:endParaRPr>
          </a:p>
          <a:p>
            <a:pPr marL="142240" algn="ctr">
              <a:lnSpc>
                <a:spcPct val="100000"/>
              </a:lnSpc>
              <a:spcBef>
                <a:spcPts val="725"/>
              </a:spcBef>
            </a:pPr>
            <a:r>
              <a:rPr sz="2750" b="1" dirty="0">
                <a:solidFill>
                  <a:srgbClr val="001F5F"/>
                </a:solidFill>
                <a:latin typeface="Calibri"/>
                <a:cs typeface="Calibri"/>
              </a:rPr>
              <a:t>500,00</a:t>
            </a:r>
            <a:r>
              <a:rPr sz="275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spc="-50" dirty="0">
                <a:solidFill>
                  <a:srgbClr val="001F5F"/>
                </a:solidFill>
                <a:latin typeface="Calibri"/>
                <a:cs typeface="Calibri"/>
              </a:rPr>
              <a:t>€</a:t>
            </a:r>
            <a:endParaRPr sz="2750">
              <a:latin typeface="Calibri"/>
              <a:cs typeface="Calibri"/>
            </a:endParaRPr>
          </a:p>
          <a:p>
            <a:pPr marL="133985" algn="ctr">
              <a:lnSpc>
                <a:spcPct val="100000"/>
              </a:lnSpc>
              <a:spcBef>
                <a:spcPts val="830"/>
              </a:spcBef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15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alunno</a:t>
            </a:r>
            <a:r>
              <a:rPr sz="215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15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z="21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individuale</a:t>
            </a:r>
            <a:r>
              <a:rPr sz="215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15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lungo</a:t>
            </a:r>
            <a:r>
              <a:rPr sz="215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termine</a:t>
            </a:r>
            <a:r>
              <a:rPr sz="215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215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fini</a:t>
            </a:r>
            <a:r>
              <a:rPr sz="215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15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apprendimento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2150">
              <a:latin typeface="Calibri"/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1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Gli</a:t>
            </a:r>
            <a:r>
              <a:rPr sz="215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accompagnatori</a:t>
            </a:r>
            <a:r>
              <a:rPr sz="2150" u="sng" spc="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non</a:t>
            </a:r>
            <a:r>
              <a:rPr sz="2150" u="sng" spc="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hanno</a:t>
            </a:r>
            <a:r>
              <a:rPr sz="2150" u="sng" spc="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il</a:t>
            </a:r>
            <a:r>
              <a:rPr sz="215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Supporto</a:t>
            </a:r>
            <a:r>
              <a:rPr sz="2150" u="sng" spc="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5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Organizzativo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811" rIns="0" bIns="0" rtlCol="0">
            <a:spAutoFit/>
          </a:bodyPr>
          <a:lstStyle/>
          <a:p>
            <a:pPr marL="4121785">
              <a:lnSpc>
                <a:spcPct val="100000"/>
              </a:lnSpc>
              <a:spcBef>
                <a:spcPts val="105"/>
              </a:spcBef>
            </a:pPr>
            <a:r>
              <a:rPr sz="5400" b="0" i="1" spc="-10" dirty="0">
                <a:latin typeface="Calibri Light"/>
                <a:cs typeface="Calibri Light"/>
              </a:rPr>
              <a:t>Viaggio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562" y="1797049"/>
            <a:ext cx="10871835" cy="4036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750" i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75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1F5F"/>
                </a:solidFill>
                <a:latin typeface="Calibri"/>
                <a:cs typeface="Calibri"/>
              </a:rPr>
              <a:t>partecipanti,</a:t>
            </a:r>
            <a:r>
              <a:rPr sz="2750" i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1F5F"/>
                </a:solidFill>
                <a:latin typeface="Calibri"/>
                <a:cs typeface="Calibri"/>
              </a:rPr>
              <a:t>accompagnatori</a:t>
            </a:r>
            <a:r>
              <a:rPr sz="2750" i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275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1F5F"/>
                </a:solidFill>
                <a:latin typeface="Calibri"/>
                <a:cs typeface="Calibri"/>
              </a:rPr>
              <a:t>esperti</a:t>
            </a:r>
            <a:r>
              <a:rPr sz="275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spc="-10" dirty="0">
                <a:solidFill>
                  <a:srgbClr val="001F5F"/>
                </a:solidFill>
                <a:latin typeface="Calibri"/>
                <a:cs typeface="Calibri"/>
              </a:rPr>
              <a:t>invitati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27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750" b="1" dirty="0">
                <a:solidFill>
                  <a:srgbClr val="001F5F"/>
                </a:solidFill>
                <a:latin typeface="Calibri"/>
                <a:cs typeface="Calibri"/>
              </a:rPr>
              <a:t>Costo</a:t>
            </a:r>
            <a:r>
              <a:rPr sz="275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1F5F"/>
                </a:solidFill>
                <a:latin typeface="Calibri"/>
                <a:cs typeface="Calibri"/>
              </a:rPr>
              <a:t>Unitario</a:t>
            </a:r>
            <a:r>
              <a:rPr sz="2750" b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1F5F"/>
                </a:solidFill>
                <a:latin typeface="Calibri"/>
                <a:cs typeface="Calibri"/>
              </a:rPr>
              <a:t>relativo</a:t>
            </a:r>
            <a:r>
              <a:rPr sz="275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75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1F5F"/>
                </a:solidFill>
                <a:latin typeface="Calibri"/>
                <a:cs typeface="Calibri"/>
              </a:rPr>
              <a:t>Distanza</a:t>
            </a:r>
            <a:r>
              <a:rPr sz="275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001F5F"/>
                </a:solidFill>
                <a:latin typeface="Calibri"/>
                <a:cs typeface="Calibri"/>
              </a:rPr>
              <a:t>Chilometrica</a:t>
            </a:r>
            <a:endParaRPr sz="2750">
              <a:latin typeface="Calibri"/>
              <a:cs typeface="Calibri"/>
            </a:endParaRPr>
          </a:p>
          <a:p>
            <a:pPr marL="12700" marR="5080" algn="ctr">
              <a:lnSpc>
                <a:spcPts val="4050"/>
              </a:lnSpc>
              <a:spcBef>
                <a:spcPts val="190"/>
              </a:spcBef>
            </a:pPr>
            <a:r>
              <a:rPr sz="275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https://erasmus-</a:t>
            </a:r>
            <a:r>
              <a:rPr sz="27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plus.ec.europa.eu/resources-and-tools/distance-</a:t>
            </a: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calculator</a:t>
            </a:r>
            <a:r>
              <a:rPr sz="275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7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base</a:t>
            </a:r>
            <a:r>
              <a:rPr sz="275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275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luogo</a:t>
            </a:r>
            <a:r>
              <a:rPr sz="275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7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origine</a:t>
            </a:r>
            <a:r>
              <a:rPr sz="275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7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quello</a:t>
            </a:r>
            <a:r>
              <a:rPr sz="2750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75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1F5F"/>
                </a:solidFill>
                <a:latin typeface="Calibri"/>
                <a:cs typeface="Calibri"/>
              </a:rPr>
              <a:t>destinazione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2750">
              <a:latin typeface="Calibri"/>
              <a:cs typeface="Calibri"/>
            </a:endParaRPr>
          </a:p>
          <a:p>
            <a:pPr marR="269240" algn="ctr">
              <a:lnSpc>
                <a:spcPct val="100000"/>
              </a:lnSpc>
              <a:tabLst>
                <a:tab pos="5137150" algn="l"/>
              </a:tabLst>
            </a:pP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Luogo</a:t>
            </a:r>
            <a:r>
              <a:rPr sz="275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75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origine</a:t>
            </a:r>
            <a:r>
              <a:rPr sz="275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75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sede</a:t>
            </a:r>
            <a:r>
              <a:rPr sz="275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1F5F"/>
                </a:solidFill>
                <a:latin typeface="Calibri"/>
                <a:cs typeface="Calibri"/>
              </a:rPr>
              <a:t>dell’istituto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750" spc="-10" dirty="0">
                <a:solidFill>
                  <a:srgbClr val="001F5F"/>
                </a:solidFill>
                <a:latin typeface="Calibri"/>
                <a:cs typeface="Calibri"/>
              </a:rPr>
              <a:t>beneficiario</a:t>
            </a:r>
            <a:endParaRPr sz="2750">
              <a:latin typeface="Calibri"/>
              <a:cs typeface="Calibri"/>
            </a:endParaRPr>
          </a:p>
          <a:p>
            <a:pPr marL="763270" algn="ctr">
              <a:lnSpc>
                <a:spcPct val="100000"/>
              </a:lnSpc>
              <a:spcBef>
                <a:spcPts val="755"/>
              </a:spcBef>
            </a:pP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Luogo</a:t>
            </a:r>
            <a:r>
              <a:rPr sz="275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75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destinazione</a:t>
            </a:r>
            <a:r>
              <a:rPr sz="275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75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sede</a:t>
            </a:r>
            <a:r>
              <a:rPr sz="275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1F5F"/>
                </a:solidFill>
                <a:latin typeface="Calibri"/>
                <a:cs typeface="Calibri"/>
              </a:rPr>
              <a:t>dell’ente</a:t>
            </a:r>
            <a:r>
              <a:rPr sz="2750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75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cui</a:t>
            </a:r>
            <a:r>
              <a:rPr sz="275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75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svolge</a:t>
            </a:r>
            <a:r>
              <a:rPr sz="275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1F5F"/>
                </a:solidFill>
                <a:latin typeface="Calibri"/>
                <a:cs typeface="Calibri"/>
              </a:rPr>
              <a:t>l’attività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2680970">
              <a:lnSpc>
                <a:spcPct val="100000"/>
              </a:lnSpc>
              <a:spcBef>
                <a:spcPts val="130"/>
              </a:spcBef>
            </a:pPr>
            <a:r>
              <a:rPr sz="3950" i="1" dirty="0">
                <a:latin typeface="Arial"/>
                <a:cs typeface="Arial"/>
              </a:rPr>
              <a:t>Supporto</a:t>
            </a:r>
            <a:r>
              <a:rPr sz="3950" i="1" spc="20" dirty="0">
                <a:latin typeface="Arial"/>
                <a:cs typeface="Arial"/>
              </a:rPr>
              <a:t> </a:t>
            </a:r>
            <a:r>
              <a:rPr sz="3950" i="1" spc="-10" dirty="0">
                <a:latin typeface="Arial"/>
                <a:cs typeface="Arial"/>
              </a:rPr>
              <a:t>Individuale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362" y="2324417"/>
            <a:ext cx="10708005" cy="242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Costo</a:t>
            </a:r>
            <a:r>
              <a:rPr sz="2400" spc="-6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Unitario</a:t>
            </a:r>
            <a:r>
              <a:rPr sz="2400" spc="2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per</a:t>
            </a:r>
            <a:r>
              <a:rPr sz="2400" spc="6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2C2C89"/>
                </a:solidFill>
                <a:latin typeface="Arial"/>
                <a:cs typeface="Arial"/>
              </a:rPr>
              <a:t>partecipanti,</a:t>
            </a:r>
            <a:r>
              <a:rPr sz="2400" i="1" spc="-16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C2C89"/>
                </a:solidFill>
                <a:latin typeface="Arial"/>
                <a:cs typeface="Arial"/>
              </a:rPr>
              <a:t>accompagnatori</a:t>
            </a:r>
            <a:r>
              <a:rPr sz="2400" i="1" spc="-6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C2C89"/>
                </a:solidFill>
                <a:latin typeface="Arial"/>
                <a:cs typeface="Arial"/>
              </a:rPr>
              <a:t>ed</a:t>
            </a:r>
            <a:r>
              <a:rPr sz="2400" i="1" spc="-4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C2C89"/>
                </a:solidFill>
                <a:latin typeface="Arial"/>
                <a:cs typeface="Arial"/>
              </a:rPr>
              <a:t>esperti</a:t>
            </a:r>
            <a:r>
              <a:rPr sz="2400" i="1" spc="-12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C2C89"/>
                </a:solidFill>
                <a:latin typeface="Arial"/>
                <a:cs typeface="Arial"/>
              </a:rPr>
              <a:t>invitati</a:t>
            </a:r>
            <a:r>
              <a:rPr sz="2400" i="1" spc="-12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C2C89"/>
                </a:solidFill>
                <a:latin typeface="Arial"/>
                <a:cs typeface="Arial"/>
              </a:rPr>
              <a:t>da</a:t>
            </a:r>
            <a:r>
              <a:rPr sz="2400" i="1" spc="-4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C2C89"/>
                </a:solidFill>
                <a:latin typeface="Arial"/>
                <a:cs typeface="Arial"/>
              </a:rPr>
              <a:t>altri</a:t>
            </a:r>
            <a:r>
              <a:rPr sz="2400" i="1" spc="-12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C2C89"/>
                </a:solidFill>
                <a:latin typeface="Arial"/>
                <a:cs typeface="Arial"/>
              </a:rPr>
              <a:t>Paesi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95"/>
              </a:spcBef>
            </a:pPr>
            <a:endParaRPr sz="2400">
              <a:latin typeface="Arial"/>
              <a:cs typeface="Arial"/>
            </a:endParaRPr>
          </a:p>
          <a:p>
            <a:pPr marL="2948305">
              <a:lnSpc>
                <a:spcPct val="100000"/>
              </a:lnSpc>
            </a:pP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Se</a:t>
            </a:r>
            <a:r>
              <a:rPr sz="2400" spc="-9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necessario</a:t>
            </a:r>
            <a:r>
              <a:rPr sz="2400" spc="3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anche</a:t>
            </a:r>
            <a:r>
              <a:rPr sz="2400" spc="-9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per</a:t>
            </a:r>
            <a:r>
              <a:rPr sz="2400" spc="-2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il</a:t>
            </a:r>
            <a:r>
              <a:rPr sz="2400" spc="-114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89"/>
                </a:solidFill>
                <a:latin typeface="Arial MT"/>
                <a:cs typeface="Arial MT"/>
              </a:rPr>
              <a:t>viaggio:</a:t>
            </a:r>
            <a:endParaRPr sz="2400">
              <a:latin typeface="Arial MT"/>
              <a:cs typeface="Arial MT"/>
            </a:endParaRPr>
          </a:p>
          <a:p>
            <a:pPr marL="3739515" indent="-32385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3750"/>
              <a:buFont typeface="Wingdings"/>
              <a:buChar char=""/>
              <a:tabLst>
                <a:tab pos="3739515" algn="l"/>
              </a:tabLst>
            </a:pPr>
            <a:r>
              <a:rPr sz="2400" b="1" dirty="0">
                <a:solidFill>
                  <a:srgbClr val="2C2C89"/>
                </a:solidFill>
                <a:latin typeface="Arial"/>
                <a:cs typeface="Arial"/>
              </a:rPr>
              <a:t>2</a:t>
            </a:r>
            <a:r>
              <a:rPr sz="2400" b="1" spc="-11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giorni</a:t>
            </a:r>
            <a:r>
              <a:rPr sz="2400" spc="-7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per</a:t>
            </a:r>
            <a:r>
              <a:rPr sz="2400" spc="-5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89"/>
                </a:solidFill>
                <a:latin typeface="Arial MT"/>
                <a:cs typeface="Arial MT"/>
              </a:rPr>
              <a:t>viaggi</a:t>
            </a:r>
            <a:r>
              <a:rPr sz="2400" spc="11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89"/>
                </a:solidFill>
                <a:latin typeface="Arial MT"/>
                <a:cs typeface="Arial MT"/>
              </a:rPr>
              <a:t>standard</a:t>
            </a:r>
            <a:endParaRPr sz="2400">
              <a:latin typeface="Arial MT"/>
              <a:cs typeface="Arial MT"/>
            </a:endParaRPr>
          </a:p>
          <a:p>
            <a:pPr marL="3939540" lvl="1" indent="-32385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3750"/>
              <a:buFont typeface="Wingdings"/>
              <a:buChar char=""/>
              <a:tabLst>
                <a:tab pos="3939540" algn="l"/>
              </a:tabLst>
            </a:pPr>
            <a:r>
              <a:rPr sz="2400" b="1" dirty="0">
                <a:solidFill>
                  <a:srgbClr val="2C2C89"/>
                </a:solidFill>
                <a:latin typeface="Arial"/>
                <a:cs typeface="Arial"/>
              </a:rPr>
              <a:t>6</a:t>
            </a:r>
            <a:r>
              <a:rPr sz="2400" b="1" spc="-10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giorni</a:t>
            </a:r>
            <a:r>
              <a:rPr sz="2400" spc="-6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per</a:t>
            </a:r>
            <a:r>
              <a:rPr sz="2400" spc="-3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viaggi</a:t>
            </a:r>
            <a:r>
              <a:rPr sz="2400" spc="12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C2C89"/>
                </a:solidFill>
                <a:latin typeface="Arial MT"/>
                <a:cs typeface="Arial MT"/>
              </a:rPr>
              <a:t>green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387" y="5882004"/>
            <a:ext cx="1107503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42820" marR="5080" indent="-2230755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Per</a:t>
            </a:r>
            <a:r>
              <a:rPr sz="2000" spc="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mobilità</a:t>
            </a:r>
            <a:r>
              <a:rPr sz="2000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che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permette</a:t>
            </a:r>
            <a:r>
              <a:rPr sz="2000" spc="-1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di</a:t>
            </a:r>
            <a:r>
              <a:rPr sz="20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ospitare</a:t>
            </a:r>
            <a:r>
              <a:rPr sz="2000" spc="-1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insegnanti</a:t>
            </a:r>
            <a:r>
              <a:rPr sz="2000" b="1" i="1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e educatori</a:t>
            </a:r>
            <a:r>
              <a:rPr sz="20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000" b="1" i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formazione</a:t>
            </a:r>
            <a:r>
              <a:rPr sz="2000" b="1" i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provenienti</a:t>
            </a:r>
            <a:r>
              <a:rPr sz="20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da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altri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paesi</a:t>
            </a:r>
            <a:r>
              <a:rPr sz="20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è</a:t>
            </a:r>
            <a:r>
              <a:rPr sz="2000" spc="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previsto</a:t>
            </a:r>
            <a:r>
              <a:rPr sz="20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il</a:t>
            </a:r>
            <a:r>
              <a:rPr sz="2000" spc="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contributo</a:t>
            </a:r>
            <a:r>
              <a:rPr sz="2000" spc="-1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20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Supporto</a:t>
            </a:r>
            <a:r>
              <a:rPr sz="20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Individuale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0205" y="218440"/>
            <a:ext cx="616204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i="1" dirty="0">
                <a:latin typeface="Arial"/>
                <a:cs typeface="Arial"/>
              </a:rPr>
              <a:t>Contributo</a:t>
            </a:r>
            <a:r>
              <a:rPr sz="4400" i="1" spc="-195" dirty="0">
                <a:latin typeface="Arial"/>
                <a:cs typeface="Arial"/>
              </a:rPr>
              <a:t> </a:t>
            </a:r>
            <a:r>
              <a:rPr sz="4400" i="1" dirty="0">
                <a:latin typeface="Arial"/>
                <a:cs typeface="Arial"/>
              </a:rPr>
              <a:t>per</a:t>
            </a:r>
            <a:r>
              <a:rPr sz="4400" i="1" spc="-25" dirty="0">
                <a:latin typeface="Arial"/>
                <a:cs typeface="Arial"/>
              </a:rPr>
              <a:t> </a:t>
            </a:r>
            <a:r>
              <a:rPr sz="4400" i="1" dirty="0">
                <a:latin typeface="Arial"/>
                <a:cs typeface="Arial"/>
              </a:rPr>
              <a:t>il</a:t>
            </a:r>
            <a:r>
              <a:rPr sz="4400" i="1" spc="5" dirty="0">
                <a:latin typeface="Arial"/>
                <a:cs typeface="Arial"/>
              </a:rPr>
              <a:t> </a:t>
            </a:r>
            <a:r>
              <a:rPr sz="4400" i="1" spc="-10" dirty="0">
                <a:latin typeface="Arial"/>
                <a:cs typeface="Arial"/>
              </a:rPr>
              <a:t>Corso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62" y="1285557"/>
            <a:ext cx="10697210" cy="545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84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Costo</a:t>
            </a:r>
            <a:r>
              <a:rPr sz="2400" spc="-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Unitario</a:t>
            </a:r>
            <a:endParaRPr sz="2400" dirty="0">
              <a:latin typeface="Arial MT"/>
              <a:cs typeface="Arial MT"/>
            </a:endParaRPr>
          </a:p>
          <a:p>
            <a:pPr marL="4667885" marR="5080" indent="-2526665">
              <a:lnSpc>
                <a:spcPts val="3000"/>
              </a:lnSpc>
              <a:spcBef>
                <a:spcPts val="268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contributo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corso</a:t>
            </a:r>
            <a:r>
              <a:rPr sz="1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0000"/>
                </a:solidFill>
                <a:latin typeface="Arial"/>
                <a:cs typeface="Arial"/>
              </a:rPr>
              <a:t>80,00</a:t>
            </a:r>
            <a:r>
              <a:rPr sz="275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0000"/>
                </a:solidFill>
                <a:latin typeface="Arial"/>
                <a:cs typeface="Arial"/>
              </a:rPr>
              <a:t>€</a:t>
            </a:r>
            <a:r>
              <a:rPr sz="275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giornalieri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per</a:t>
            </a:r>
            <a:r>
              <a:rPr sz="18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partecipante</a:t>
            </a:r>
            <a:r>
              <a:rPr sz="18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 </a:t>
            </a:r>
            <a:r>
              <a:rPr sz="18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progetto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fino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massimo</a:t>
            </a:r>
            <a:r>
              <a:rPr sz="18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F0000"/>
                </a:solidFill>
                <a:latin typeface="Arial"/>
                <a:cs typeface="Arial"/>
              </a:rPr>
              <a:t>800,00</a:t>
            </a:r>
            <a:r>
              <a:rPr sz="275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€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0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b="1" i="1" u="sng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Visite</a:t>
            </a:r>
            <a:r>
              <a:rPr sz="4400" b="1" i="1" u="sng" spc="-2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4400" b="1" i="1" u="sng" spc="-1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Preparatorie</a:t>
            </a:r>
            <a:r>
              <a:rPr lang="it-IT" sz="4400"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lang="it-IT" sz="1400"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(1 sola visita per organizzazione ospitante)</a:t>
            </a:r>
            <a:endParaRPr sz="1400" dirty="0">
              <a:latin typeface="Arial"/>
              <a:cs typeface="Arial"/>
            </a:endParaRPr>
          </a:p>
          <a:p>
            <a:pPr marR="3358515" algn="ctr">
              <a:lnSpc>
                <a:spcPct val="100000"/>
              </a:lnSpc>
              <a:spcBef>
                <a:spcPts val="3375"/>
              </a:spcBef>
            </a:pPr>
            <a:r>
              <a:rPr sz="2000" b="1" dirty="0">
                <a:solidFill>
                  <a:srgbClr val="001F5F"/>
                </a:solidFill>
                <a:latin typeface="Arial MT"/>
                <a:cs typeface="Arial MT"/>
              </a:rPr>
              <a:t>Costo</a:t>
            </a:r>
            <a:r>
              <a:rPr sz="2000" b="1" spc="-1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 MT"/>
                <a:cs typeface="Arial MT"/>
              </a:rPr>
              <a:t>Unitario</a:t>
            </a:r>
            <a:endParaRPr sz="2000" b="1" dirty="0">
              <a:latin typeface="Arial MT"/>
              <a:cs typeface="Arial MT"/>
            </a:endParaRPr>
          </a:p>
          <a:p>
            <a:pPr marR="3256915" algn="ctr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per</a:t>
            </a:r>
            <a:r>
              <a:rPr sz="1800" spc="-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viaggio</a:t>
            </a:r>
            <a:r>
              <a:rPr sz="18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soggiorno</a:t>
            </a:r>
            <a:r>
              <a:rPr sz="1800" i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per</a:t>
            </a:r>
            <a:r>
              <a:rPr sz="18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partecipare</a:t>
            </a:r>
            <a:r>
              <a:rPr sz="18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alle</a:t>
            </a:r>
            <a:r>
              <a:rPr sz="1800" spc="-9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Visite</a:t>
            </a:r>
            <a:r>
              <a:rPr sz="1800" spc="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 MT"/>
                <a:cs typeface="Arial MT"/>
              </a:rPr>
              <a:t>Preparatorie</a:t>
            </a:r>
            <a:endParaRPr sz="1800" dirty="0">
              <a:latin typeface="Arial MT"/>
              <a:cs typeface="Arial MT"/>
            </a:endParaRPr>
          </a:p>
          <a:p>
            <a:pPr marR="3360420" algn="ctr">
              <a:lnSpc>
                <a:spcPct val="100000"/>
              </a:lnSpc>
              <a:spcBef>
                <a:spcPts val="720"/>
              </a:spcBef>
            </a:pPr>
            <a:r>
              <a:rPr sz="2750" b="1" dirty="0">
                <a:solidFill>
                  <a:srgbClr val="FF0000"/>
                </a:solidFill>
                <a:latin typeface="Arial"/>
                <a:cs typeface="Arial"/>
              </a:rPr>
              <a:t>680,00</a:t>
            </a:r>
            <a:r>
              <a:rPr sz="2750" b="1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50" dirty="0">
                <a:solidFill>
                  <a:srgbClr val="FF0000"/>
                </a:solidFill>
                <a:latin typeface="Arial"/>
                <a:cs typeface="Arial"/>
              </a:rPr>
              <a:t>€</a:t>
            </a:r>
            <a:endParaRPr sz="2750" dirty="0">
              <a:latin typeface="Arial"/>
              <a:cs typeface="Arial"/>
            </a:endParaRPr>
          </a:p>
          <a:p>
            <a:pPr marR="3256915" algn="ctr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partecipante</a:t>
            </a:r>
            <a:r>
              <a:rPr sz="18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per</a:t>
            </a:r>
            <a:r>
              <a:rPr sz="18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un</a:t>
            </a:r>
            <a:r>
              <a:rPr sz="18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massimo</a:t>
            </a:r>
            <a:r>
              <a:rPr sz="1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3 partecipanti</a:t>
            </a:r>
            <a:r>
              <a:rPr sz="1800" i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per</a:t>
            </a:r>
            <a:r>
              <a:rPr sz="1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visita</a:t>
            </a:r>
            <a:endParaRPr sz="18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R="3244850" algn="ctr">
              <a:lnSpc>
                <a:spcPct val="100000"/>
              </a:lnSpc>
              <a:spcBef>
                <a:spcPts val="840"/>
              </a:spcBef>
            </a:pP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La</a:t>
            </a:r>
            <a:r>
              <a:rPr sz="1800" u="sng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Visita Preparatoria</a:t>
            </a:r>
            <a:r>
              <a:rPr sz="1800" u="sng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 </a:t>
            </a:r>
            <a:r>
              <a:rPr sz="18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non è</a:t>
            </a:r>
            <a:r>
              <a:rPr sz="1800" i="1" u="sng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prevista</a:t>
            </a:r>
            <a:r>
              <a:rPr sz="1800" i="1" u="sng" spc="-1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per</a:t>
            </a:r>
            <a:r>
              <a:rPr sz="1800" i="1" u="sng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la</a:t>
            </a:r>
            <a:r>
              <a:rPr sz="1800" i="1" u="sng" spc="-1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preparazione</a:t>
            </a:r>
            <a:r>
              <a:rPr sz="1800" i="1" u="sng" spc="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del</a:t>
            </a:r>
            <a:r>
              <a:rPr sz="1800" i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Corso</a:t>
            </a:r>
            <a:endParaRPr lang="it-IT" sz="1800" i="1" u="sng" spc="-10" dirty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Arial"/>
              <a:cs typeface="Arial"/>
            </a:endParaRPr>
          </a:p>
          <a:p>
            <a:pPr marR="3244850" algn="ctr">
              <a:lnSpc>
                <a:spcPct val="100000"/>
              </a:lnSpc>
              <a:spcBef>
                <a:spcPts val="840"/>
              </a:spcBef>
            </a:pP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776716" cy="553998"/>
          </a:xfrm>
        </p:spPr>
        <p:txBody>
          <a:bodyPr/>
          <a:lstStyle/>
          <a:p>
            <a:r>
              <a:rPr lang="it-IT" dirty="0"/>
              <a:t>CONTRIBUTI CORSI E FORMAZIONE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4629" y="2033893"/>
            <a:ext cx="11551920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2">
                    <a:lumMod val="50000"/>
                  </a:schemeClr>
                </a:solidFill>
              </a:rPr>
              <a:t>Il contributo totale per «Corsi e Formazione» sarà limitato ad un </a:t>
            </a:r>
            <a:r>
              <a:rPr lang="it-IT" sz="3600" b="1" dirty="0">
                <a:solidFill>
                  <a:schemeClr val="tx2">
                    <a:lumMod val="50000"/>
                  </a:schemeClr>
                </a:solidFill>
              </a:rPr>
              <a:t>massimo del 50% del contributo totale</a:t>
            </a:r>
            <a:r>
              <a:rPr lang="it-IT" sz="3600" dirty="0">
                <a:solidFill>
                  <a:schemeClr val="tx2">
                    <a:lumMod val="50000"/>
                  </a:schemeClr>
                </a:solidFill>
              </a:rPr>
              <a:t> assegnato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2">
                    <a:lumMod val="50000"/>
                  </a:schemeClr>
                </a:solidFill>
              </a:rPr>
              <a:t>In via eccezionale, per progetti con contributo totale autorizzato fino a 40,000 euro, questo limite sarà fissato a </a:t>
            </a:r>
            <a:r>
              <a:rPr lang="it-IT" sz="3600" b="1" dirty="0">
                <a:solidFill>
                  <a:schemeClr val="tx2">
                    <a:lumMod val="50000"/>
                  </a:schemeClr>
                </a:solidFill>
              </a:rPr>
              <a:t>20,000 euro</a:t>
            </a:r>
            <a:r>
              <a:rPr lang="it-IT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4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1676400"/>
            <a:ext cx="101647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/>
              <a:t>I progetti con una sovvenzione fino a 20,000 euro possono richiedere l’intera sovvenzione per «Corsi e Formazione»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/>
              <a:t>I progetti con una sovvenzione da 20,001 a 40,000 euro possono richiedere fino a 20,000 per «Corsi e Formazione»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/>
              <a:t>I progetti con una sovvenzione superiore a 40,000 euro possono richiedere il 50% della loro sovvenzione totale per «Corsi e Formazione»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8478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3515" y="290893"/>
            <a:ext cx="550862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i="1" spc="-35" dirty="0">
                <a:latin typeface="Calibri Light"/>
                <a:cs typeface="Calibri Light"/>
              </a:rPr>
              <a:t>Supporto</a:t>
            </a:r>
            <a:r>
              <a:rPr sz="5400" b="0" i="1" spc="-240" dirty="0">
                <a:latin typeface="Calibri Light"/>
                <a:cs typeface="Calibri Light"/>
              </a:rPr>
              <a:t> </a:t>
            </a:r>
            <a:r>
              <a:rPr sz="5400" b="0" i="1" spc="-10" dirty="0">
                <a:latin typeface="Calibri Light"/>
                <a:cs typeface="Calibri Light"/>
              </a:rPr>
              <a:t>Linguistico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894" y="1306579"/>
            <a:ext cx="11531600" cy="50450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93345" algn="ctr">
              <a:lnSpc>
                <a:spcPct val="100000"/>
              </a:lnSpc>
              <a:spcBef>
                <a:spcPts val="295"/>
              </a:spcBef>
            </a:pP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Costo</a:t>
            </a:r>
            <a:r>
              <a:rPr sz="275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1F5F"/>
                </a:solidFill>
                <a:latin typeface="Calibri"/>
                <a:cs typeface="Calibri"/>
              </a:rPr>
              <a:t>unitario</a:t>
            </a:r>
            <a:endParaRPr sz="2750">
              <a:latin typeface="Calibri"/>
              <a:cs typeface="Calibri"/>
            </a:endParaRPr>
          </a:p>
          <a:p>
            <a:pPr marR="89535" algn="ctr">
              <a:lnSpc>
                <a:spcPct val="100000"/>
              </a:lnSpc>
              <a:spcBef>
                <a:spcPts val="229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150,00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€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ts val="3529"/>
              </a:lnSpc>
              <a:spcBef>
                <a:spcPts val="140"/>
              </a:spcBef>
            </a:pP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partecipante</a:t>
            </a:r>
            <a:r>
              <a:rPr sz="26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alla</a:t>
            </a:r>
            <a:r>
              <a:rPr sz="26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z="2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dello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staff</a:t>
            </a:r>
            <a:r>
              <a:rPr sz="2600" spc="-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60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Job</a:t>
            </a:r>
            <a:r>
              <a:rPr sz="26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Shadowing,</a:t>
            </a:r>
            <a:r>
              <a:rPr sz="2600" i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Attività</a:t>
            </a:r>
            <a:r>
              <a:rPr sz="2600" i="1" spc="-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6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insegnamento,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partecipante</a:t>
            </a:r>
            <a:r>
              <a:rPr sz="2600" i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alla</a:t>
            </a:r>
            <a:r>
              <a:rPr sz="2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z="2600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individuale</a:t>
            </a:r>
            <a:r>
              <a:rPr sz="2600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degli</a:t>
            </a:r>
            <a:r>
              <a:rPr sz="2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alunni</a:t>
            </a:r>
            <a:r>
              <a:rPr sz="26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z="2600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breve</a:t>
            </a:r>
            <a:endParaRPr sz="2600">
              <a:latin typeface="Calibri"/>
              <a:cs typeface="Calibri"/>
            </a:endParaRPr>
          </a:p>
          <a:p>
            <a:pPr marR="4445" algn="ctr">
              <a:lnSpc>
                <a:spcPct val="100000"/>
              </a:lnSpc>
              <a:spcBef>
                <a:spcPts val="225"/>
              </a:spcBef>
            </a:pP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lungo</a:t>
            </a:r>
            <a:r>
              <a:rPr sz="26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termine.</a:t>
            </a:r>
            <a:endParaRPr sz="26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185"/>
              </a:spcBef>
            </a:pP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3200">
              <a:latin typeface="Calibri"/>
              <a:cs typeface="Calibri"/>
            </a:endParaRPr>
          </a:p>
          <a:p>
            <a:pPr marR="80645" algn="ctr">
              <a:lnSpc>
                <a:spcPct val="100000"/>
              </a:lnSpc>
              <a:spcBef>
                <a:spcPts val="370"/>
              </a:spcBef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150,00</a:t>
            </a:r>
            <a:r>
              <a:rPr sz="275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50" dirty="0">
                <a:solidFill>
                  <a:srgbClr val="FF0000"/>
                </a:solidFill>
                <a:latin typeface="Calibri"/>
                <a:cs typeface="Calibri"/>
              </a:rPr>
              <a:t>€</a:t>
            </a:r>
            <a:endParaRPr sz="2750">
              <a:latin typeface="Calibri"/>
              <a:cs typeface="Calibri"/>
            </a:endParaRPr>
          </a:p>
          <a:p>
            <a:pPr marR="6985" algn="ctr">
              <a:lnSpc>
                <a:spcPct val="100000"/>
              </a:lnSpc>
              <a:spcBef>
                <a:spcPts val="455"/>
              </a:spcBef>
            </a:pP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alunno</a:t>
            </a:r>
            <a:r>
              <a:rPr sz="26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partecipante</a:t>
            </a:r>
            <a:r>
              <a:rPr sz="2600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alla</a:t>
            </a:r>
            <a:r>
              <a:rPr sz="26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z="2600" i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lungo</a:t>
            </a:r>
            <a:r>
              <a:rPr sz="26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termine</a:t>
            </a:r>
            <a:endParaRPr sz="2600">
              <a:latin typeface="Calibri"/>
              <a:cs typeface="Calibri"/>
            </a:endParaRPr>
          </a:p>
          <a:p>
            <a:pPr marL="5379085" marR="146050" indent="-5233670">
              <a:lnSpc>
                <a:spcPct val="151600"/>
              </a:lnSpc>
              <a:spcBef>
                <a:spcPts val="67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N.B.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Supporto</a:t>
            </a:r>
            <a:r>
              <a:rPr sz="2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Linguistico</a:t>
            </a:r>
            <a:r>
              <a:rPr sz="26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individuale</a:t>
            </a:r>
            <a:r>
              <a:rPr sz="2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non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è</a:t>
            </a:r>
            <a:r>
              <a:rPr sz="2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previsto</a:t>
            </a:r>
            <a:r>
              <a:rPr sz="260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6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z="2600" i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Gruppo</a:t>
            </a:r>
            <a:r>
              <a:rPr sz="2600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6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6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spc="-25" dirty="0">
                <a:solidFill>
                  <a:srgbClr val="001F5F"/>
                </a:solidFill>
                <a:latin typeface="Calibri"/>
                <a:cs typeface="Calibri"/>
              </a:rPr>
              <a:t>il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Corso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5929" y="1109599"/>
            <a:ext cx="874522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i="1" dirty="0">
                <a:latin typeface="Calibri Light"/>
                <a:cs typeface="Calibri Light"/>
              </a:rPr>
              <a:t>Supporto</a:t>
            </a:r>
            <a:r>
              <a:rPr sz="3950" b="0" i="1" spc="-245" dirty="0">
                <a:latin typeface="Calibri Light"/>
                <a:cs typeface="Calibri Light"/>
              </a:rPr>
              <a:t> </a:t>
            </a:r>
            <a:r>
              <a:rPr sz="3950" b="0" i="1" spc="-10" dirty="0">
                <a:latin typeface="Calibri Light"/>
                <a:cs typeface="Calibri Light"/>
              </a:rPr>
              <a:t>all’Inclusione</a:t>
            </a:r>
            <a:r>
              <a:rPr sz="3950" b="0" i="1" spc="-170" dirty="0">
                <a:latin typeface="Calibri Light"/>
                <a:cs typeface="Calibri Light"/>
              </a:rPr>
              <a:t> </a:t>
            </a:r>
            <a:r>
              <a:rPr sz="3950" b="0" i="1" dirty="0">
                <a:latin typeface="Calibri Light"/>
                <a:cs typeface="Calibri Light"/>
              </a:rPr>
              <a:t>per</a:t>
            </a:r>
            <a:r>
              <a:rPr sz="3950" b="0" i="1" spc="-100" dirty="0">
                <a:latin typeface="Calibri Light"/>
                <a:cs typeface="Calibri Light"/>
              </a:rPr>
              <a:t> </a:t>
            </a:r>
            <a:r>
              <a:rPr sz="3950" b="0" i="1" dirty="0">
                <a:latin typeface="Calibri Light"/>
                <a:cs typeface="Calibri Light"/>
              </a:rPr>
              <a:t>le</a:t>
            </a:r>
            <a:r>
              <a:rPr sz="3950" b="0" i="1" spc="-15" dirty="0">
                <a:latin typeface="Calibri Light"/>
                <a:cs typeface="Calibri Light"/>
              </a:rPr>
              <a:t> </a:t>
            </a:r>
            <a:r>
              <a:rPr sz="3950" b="0" i="1" u="sng" spc="-10" dirty="0"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organizzazioni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2914" rIns="0" bIns="0" rtlCol="0">
            <a:spAutoFit/>
          </a:bodyPr>
          <a:lstStyle/>
          <a:p>
            <a:pPr marL="191770" algn="ctr">
              <a:lnSpc>
                <a:spcPct val="100000"/>
              </a:lnSpc>
              <a:spcBef>
                <a:spcPts val="620"/>
              </a:spcBef>
            </a:pP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Costo</a:t>
            </a:r>
            <a:r>
              <a:rPr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Unitario</a:t>
            </a:r>
          </a:p>
          <a:p>
            <a:pPr marL="191770" marR="73025" algn="ctr">
              <a:lnSpc>
                <a:spcPct val="100000"/>
              </a:lnSpc>
              <a:spcBef>
                <a:spcPts val="605"/>
              </a:spcBef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125,00</a:t>
            </a:r>
            <a:r>
              <a:rPr sz="32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0" dirty="0">
                <a:solidFill>
                  <a:srgbClr val="FF0000"/>
                </a:solidFill>
                <a:latin typeface="Calibri"/>
                <a:cs typeface="Calibri"/>
              </a:rPr>
              <a:t>€</a:t>
            </a:r>
            <a:endParaRPr sz="3200">
              <a:latin typeface="Calibri"/>
              <a:cs typeface="Calibri"/>
            </a:endParaRPr>
          </a:p>
          <a:p>
            <a:pPr marL="205104" marR="5080" algn="ctr">
              <a:lnSpc>
                <a:spcPct val="153600"/>
              </a:lnSpc>
              <a:spcBef>
                <a:spcPts val="475"/>
              </a:spcBef>
            </a:pP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partecipante</a:t>
            </a:r>
            <a:r>
              <a:rPr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b="1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b="1" i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relativi</a:t>
            </a:r>
            <a:r>
              <a:rPr b="1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all’organizzazione</a:t>
            </a:r>
            <a:r>
              <a:rPr b="1" i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attività</a:t>
            </a:r>
            <a:r>
              <a:rPr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mobilità</a:t>
            </a:r>
            <a:r>
              <a:rPr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partecipanti</a:t>
            </a:r>
            <a:r>
              <a:rPr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con</a:t>
            </a:r>
            <a:r>
              <a:rPr b="1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minori</a:t>
            </a:r>
            <a:r>
              <a:rPr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opportunità</a:t>
            </a:r>
            <a:r>
              <a:rPr b="1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svantaggio</a:t>
            </a:r>
            <a:r>
              <a:rPr i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fisico,</a:t>
            </a:r>
            <a:r>
              <a:rPr i="1" spc="3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sociale,</a:t>
            </a:r>
            <a:r>
              <a:rPr i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Calibri"/>
                <a:cs typeface="Calibri"/>
              </a:rPr>
              <a:t>economico, geografico)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2790" y="367918"/>
            <a:ext cx="70192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1" spc="-25" dirty="0">
                <a:latin typeface="Calibri Light"/>
                <a:cs typeface="Calibri Light"/>
              </a:rPr>
              <a:t>Supporto</a:t>
            </a:r>
            <a:r>
              <a:rPr b="0" i="1" spc="-165" dirty="0">
                <a:latin typeface="Calibri Light"/>
                <a:cs typeface="Calibri Light"/>
              </a:rPr>
              <a:t> </a:t>
            </a:r>
            <a:r>
              <a:rPr b="0" i="1" spc="-30" dirty="0">
                <a:latin typeface="Calibri Light"/>
                <a:cs typeface="Calibri Light"/>
              </a:rPr>
              <a:t>all’Inclusione</a:t>
            </a:r>
            <a:r>
              <a:rPr b="0" i="1" spc="-180" dirty="0">
                <a:latin typeface="Calibri Light"/>
                <a:cs typeface="Calibri Light"/>
              </a:rPr>
              <a:t> </a:t>
            </a:r>
            <a:r>
              <a:rPr b="0" i="1" dirty="0">
                <a:latin typeface="Calibri Light"/>
                <a:cs typeface="Calibri Light"/>
              </a:rPr>
              <a:t>dei</a:t>
            </a:r>
            <a:r>
              <a:rPr b="0" i="1" spc="-30" dirty="0">
                <a:latin typeface="Calibri Light"/>
                <a:cs typeface="Calibri Light"/>
              </a:rPr>
              <a:t> </a:t>
            </a:r>
            <a:r>
              <a:rPr b="0" i="1" u="sng" spc="-10" dirty="0"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partecipanti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555" y="1312163"/>
            <a:ext cx="11134090" cy="4737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67130" algn="ctr">
              <a:lnSpc>
                <a:spcPct val="100000"/>
              </a:lnSpc>
              <a:spcBef>
                <a:spcPts val="130"/>
              </a:spcBef>
            </a:pPr>
            <a:r>
              <a:rPr sz="3200" i="1" dirty="0">
                <a:solidFill>
                  <a:srgbClr val="FF0000"/>
                </a:solidFill>
                <a:latin typeface="Calibri Light"/>
                <a:cs typeface="Calibri Light"/>
              </a:rPr>
              <a:t>Costi</a:t>
            </a:r>
            <a:r>
              <a:rPr sz="3200" i="1" spc="-2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200" i="1" spc="-20" dirty="0">
                <a:solidFill>
                  <a:srgbClr val="FF0000"/>
                </a:solidFill>
                <a:latin typeface="Calibri Light"/>
                <a:cs typeface="Calibri Light"/>
              </a:rPr>
              <a:t>Reali</a:t>
            </a:r>
            <a:endParaRPr sz="3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3200">
              <a:latin typeface="Calibri Light"/>
              <a:cs typeface="Calibri Light"/>
            </a:endParaRPr>
          </a:p>
          <a:p>
            <a:pPr marR="10160" algn="ctr">
              <a:lnSpc>
                <a:spcPct val="100000"/>
              </a:lnSpc>
              <a:spcBef>
                <a:spcPts val="5"/>
              </a:spcBef>
            </a:pP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Rimborso</a:t>
            </a:r>
            <a:r>
              <a:rPr sz="275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275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100%</a:t>
            </a:r>
            <a:r>
              <a:rPr sz="27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dei</a:t>
            </a:r>
            <a:r>
              <a:rPr sz="275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sz="27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ammissibili</a:t>
            </a:r>
            <a:r>
              <a:rPr sz="2750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effettivamente</a:t>
            </a:r>
            <a:r>
              <a:rPr sz="2750" i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spc="-10" dirty="0">
                <a:solidFill>
                  <a:srgbClr val="001F5F"/>
                </a:solidFill>
                <a:latin typeface="Calibri"/>
                <a:cs typeface="Calibri"/>
              </a:rPr>
              <a:t>sostenuti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89"/>
              </a:spcBef>
            </a:pPr>
            <a:endParaRPr sz="2750">
              <a:latin typeface="Calibri"/>
              <a:cs typeface="Calibri"/>
            </a:endParaRPr>
          </a:p>
          <a:p>
            <a:pPr marL="431800" marR="436880" indent="-11430" algn="ctr">
              <a:lnSpc>
                <a:spcPts val="3010"/>
              </a:lnSpc>
            </a:pP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sz="275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ammissibili:</a:t>
            </a:r>
            <a:r>
              <a:rPr sz="2750" spc="3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direttamente</a:t>
            </a:r>
            <a:r>
              <a:rPr sz="275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collegati</a:t>
            </a:r>
            <a:r>
              <a:rPr sz="275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275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dirty="0">
                <a:solidFill>
                  <a:srgbClr val="001F5F"/>
                </a:solidFill>
                <a:latin typeface="Calibri"/>
                <a:cs typeface="Calibri"/>
              </a:rPr>
              <a:t>partecipanti</a:t>
            </a:r>
            <a:r>
              <a:rPr sz="2750" b="1" i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dirty="0">
                <a:solidFill>
                  <a:srgbClr val="001F5F"/>
                </a:solidFill>
                <a:latin typeface="Calibri"/>
                <a:cs typeface="Calibri"/>
              </a:rPr>
              <a:t>con </a:t>
            </a:r>
            <a:r>
              <a:rPr sz="2750" b="1" i="1" spc="-10" dirty="0">
                <a:solidFill>
                  <a:srgbClr val="001F5F"/>
                </a:solidFill>
                <a:latin typeface="Calibri"/>
                <a:cs typeface="Calibri"/>
              </a:rPr>
              <a:t>minori </a:t>
            </a:r>
            <a:r>
              <a:rPr sz="2750" b="1" i="1" dirty="0">
                <a:solidFill>
                  <a:srgbClr val="001F5F"/>
                </a:solidFill>
                <a:latin typeface="Calibri"/>
                <a:cs typeface="Calibri"/>
              </a:rPr>
              <a:t>opportunità</a:t>
            </a:r>
            <a:r>
              <a:rPr sz="275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750" b="1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2750" b="1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dirty="0">
                <a:solidFill>
                  <a:srgbClr val="001F5F"/>
                </a:solidFill>
                <a:latin typeface="Calibri"/>
                <a:cs typeface="Calibri"/>
              </a:rPr>
              <a:t>loro</a:t>
            </a:r>
            <a:r>
              <a:rPr sz="2750" b="1" i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i="1" dirty="0">
                <a:solidFill>
                  <a:srgbClr val="001F5F"/>
                </a:solidFill>
                <a:latin typeface="Calibri"/>
                <a:cs typeface="Calibri"/>
              </a:rPr>
              <a:t>accompagnatori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750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75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1F5F"/>
                </a:solidFill>
                <a:latin typeface="Calibri"/>
                <a:cs typeface="Calibri"/>
              </a:rPr>
              <a:t>aggiunta</a:t>
            </a:r>
            <a:r>
              <a:rPr sz="2750" i="1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275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001F5F"/>
                </a:solidFill>
                <a:latin typeface="Calibri"/>
                <a:cs typeface="Calibri"/>
              </a:rPr>
              <a:t>contributi</a:t>
            </a:r>
            <a:r>
              <a:rPr sz="2750" i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i="1" spc="-10" dirty="0">
                <a:solidFill>
                  <a:srgbClr val="001F5F"/>
                </a:solidFill>
                <a:latin typeface="Calibri"/>
                <a:cs typeface="Calibri"/>
              </a:rPr>
              <a:t>unitari.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2750">
              <a:latin typeface="Calibri"/>
              <a:cs typeface="Calibri"/>
            </a:endParaRPr>
          </a:p>
          <a:p>
            <a:pPr marL="12065" marR="5080" algn="ctr">
              <a:lnSpc>
                <a:spcPts val="3080"/>
              </a:lnSpc>
            </a:pPr>
            <a:r>
              <a:rPr sz="2750" i="1" dirty="0">
                <a:latin typeface="Calibri"/>
                <a:cs typeface="Calibri"/>
              </a:rPr>
              <a:t>I</a:t>
            </a:r>
            <a:r>
              <a:rPr sz="2750" i="1" spc="20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costi</a:t>
            </a:r>
            <a:r>
              <a:rPr sz="2750" i="1" spc="90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relativi</a:t>
            </a:r>
            <a:r>
              <a:rPr sz="2750" i="1" spc="90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al</a:t>
            </a:r>
            <a:r>
              <a:rPr sz="2750" i="1" spc="10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viaggio</a:t>
            </a:r>
            <a:r>
              <a:rPr sz="2750" i="1" spc="125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e</a:t>
            </a:r>
            <a:r>
              <a:rPr sz="2750" i="1" spc="5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al</a:t>
            </a:r>
            <a:r>
              <a:rPr sz="2750" i="1" spc="15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soggiorno</a:t>
            </a:r>
            <a:r>
              <a:rPr sz="2750" i="1" spc="200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possono</a:t>
            </a:r>
            <a:r>
              <a:rPr sz="2750" i="1" spc="125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essere</a:t>
            </a:r>
            <a:r>
              <a:rPr sz="2750" i="1" spc="70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richiesti</a:t>
            </a:r>
            <a:r>
              <a:rPr sz="2750" i="1" spc="165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in</a:t>
            </a:r>
            <a:r>
              <a:rPr sz="2750" i="1" spc="50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questa</a:t>
            </a:r>
            <a:r>
              <a:rPr sz="2750" i="1" spc="125" dirty="0">
                <a:latin typeface="Calibri"/>
                <a:cs typeface="Calibri"/>
              </a:rPr>
              <a:t> </a:t>
            </a:r>
            <a:r>
              <a:rPr sz="2750" i="1" spc="-20" dirty="0">
                <a:latin typeface="Calibri"/>
                <a:cs typeface="Calibri"/>
              </a:rPr>
              <a:t>voce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2750" i="1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2750" i="1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vengono</a:t>
            </a:r>
            <a:r>
              <a:rPr sz="2750" i="1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richiesti</a:t>
            </a:r>
            <a:r>
              <a:rPr sz="2750" i="1" u="sng" spc="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nelle</a:t>
            </a:r>
            <a:r>
              <a:rPr sz="2750" i="1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voci</a:t>
            </a:r>
            <a:r>
              <a:rPr sz="2750" i="1" u="sng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Travel</a:t>
            </a:r>
            <a:r>
              <a:rPr sz="2750" i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750" i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750" i="1" u="sng" spc="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Support</a:t>
            </a:r>
            <a:endParaRPr sz="2750">
              <a:latin typeface="Calibri"/>
              <a:cs typeface="Calibri"/>
            </a:endParaRPr>
          </a:p>
          <a:p>
            <a:pPr marR="7620" algn="ctr">
              <a:lnSpc>
                <a:spcPct val="100000"/>
              </a:lnSpc>
              <a:spcBef>
                <a:spcPts val="815"/>
              </a:spcBef>
            </a:pPr>
            <a:r>
              <a:rPr sz="1800" i="1" dirty="0">
                <a:latin typeface="Arial"/>
                <a:cs typeface="Arial"/>
              </a:rPr>
              <a:t>Al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12</a:t>
            </a:r>
            <a:r>
              <a:rPr sz="1800" i="1" dirty="0">
                <a:latin typeface="Calibri"/>
                <a:cs typeface="Calibri"/>
              </a:rPr>
              <a:t>°</a:t>
            </a:r>
            <a:r>
              <a:rPr sz="1800" i="1" spc="45" dirty="0">
                <a:latin typeface="Calibri"/>
                <a:cs typeface="Calibri"/>
              </a:rPr>
              <a:t> </a:t>
            </a:r>
            <a:r>
              <a:rPr sz="1800" i="1" dirty="0">
                <a:latin typeface="Arial"/>
                <a:cs typeface="Arial"/>
              </a:rPr>
              <a:t>mese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di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progetto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potrete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decidere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chiedere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budget</a:t>
            </a:r>
            <a:r>
              <a:rPr sz="1800" i="1" spc="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per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l’Inclusion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83055" algn="ctr">
              <a:lnSpc>
                <a:spcPct val="100000"/>
              </a:lnSpc>
              <a:spcBef>
                <a:spcPts val="130"/>
              </a:spcBef>
            </a:pPr>
            <a:r>
              <a:rPr sz="3200" b="0" i="1" dirty="0">
                <a:latin typeface="Calibri Light"/>
                <a:cs typeface="Calibri Light"/>
              </a:rPr>
              <a:t>Costi</a:t>
            </a:r>
            <a:r>
              <a:rPr sz="3200" b="0" i="1" spc="-245" dirty="0">
                <a:latin typeface="Calibri Light"/>
                <a:cs typeface="Calibri Light"/>
              </a:rPr>
              <a:t> </a:t>
            </a:r>
            <a:r>
              <a:rPr sz="3200" b="0" i="1" spc="-10" dirty="0">
                <a:latin typeface="Calibri Light"/>
                <a:cs typeface="Calibri Light"/>
              </a:rPr>
              <a:t>Eccezionali</a:t>
            </a:r>
            <a:endParaRPr sz="3200">
              <a:latin typeface="Calibri Light"/>
              <a:cs typeface="Calibri Light"/>
            </a:endParaRPr>
          </a:p>
          <a:p>
            <a:pPr marL="1583055" marR="635" algn="ctr">
              <a:lnSpc>
                <a:spcPct val="100000"/>
              </a:lnSpc>
              <a:spcBef>
                <a:spcPts val="3070"/>
              </a:spcBef>
            </a:pPr>
            <a:r>
              <a:rPr sz="3200" b="0" i="1" dirty="0">
                <a:solidFill>
                  <a:srgbClr val="FF0000"/>
                </a:solidFill>
                <a:latin typeface="Calibri Light"/>
                <a:cs typeface="Calibri Light"/>
              </a:rPr>
              <a:t>Costi</a:t>
            </a:r>
            <a:r>
              <a:rPr sz="3200" b="0" i="1" spc="-2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200" b="0" i="1" spc="-20" dirty="0">
                <a:solidFill>
                  <a:srgbClr val="FF0000"/>
                </a:solidFill>
                <a:latin typeface="Calibri Light"/>
                <a:cs typeface="Calibri Light"/>
              </a:rPr>
              <a:t>Reali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227" y="1553833"/>
            <a:ext cx="11710670" cy="449961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sz="24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relativi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all’eventuale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richiesta</a:t>
            </a:r>
            <a:r>
              <a:rPr sz="24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garanzia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finanziaria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24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parte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dell’AN:</a:t>
            </a:r>
            <a:endParaRPr sz="2400">
              <a:latin typeface="Calibri"/>
              <a:cs typeface="Calibri"/>
            </a:endParaRPr>
          </a:p>
          <a:p>
            <a:pPr marL="365125">
              <a:lnSpc>
                <a:spcPct val="100000"/>
              </a:lnSpc>
              <a:spcBef>
                <a:spcPts val="1650"/>
              </a:spcBef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80%</a:t>
            </a:r>
            <a:r>
              <a:rPr sz="27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dei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sz="24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ammissibili</a:t>
            </a:r>
            <a:r>
              <a:rPr sz="2400" b="1" i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effettivamente</a:t>
            </a:r>
            <a:r>
              <a:rPr sz="2400" b="1" i="1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sostenuti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sz="24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visto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connessi</a:t>
            </a:r>
            <a:r>
              <a:rPr sz="24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esso,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titoli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soggiorno,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vaccinazioni,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certificati</a:t>
            </a:r>
            <a:r>
              <a:rPr sz="24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medici:</a:t>
            </a:r>
            <a:endParaRPr sz="2400">
              <a:latin typeface="Calibri"/>
              <a:cs typeface="Calibri"/>
            </a:endParaRPr>
          </a:p>
          <a:p>
            <a:pPr marL="365125">
              <a:lnSpc>
                <a:spcPct val="100000"/>
              </a:lnSpc>
              <a:spcBef>
                <a:spcPts val="1650"/>
              </a:spcBef>
            </a:pP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r>
              <a:rPr sz="27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275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ammissibili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effettivamente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sostenuti</a:t>
            </a:r>
            <a:endParaRPr sz="2400">
              <a:latin typeface="Calibri"/>
              <a:cs typeface="Calibri"/>
            </a:endParaRPr>
          </a:p>
          <a:p>
            <a:pPr marL="342900" indent="-342900" algn="ctr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3429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Eventuali</a:t>
            </a:r>
            <a:r>
              <a:rPr sz="2400" b="1" spc="3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spese</a:t>
            </a:r>
            <a:r>
              <a:rPr sz="2400" b="1" spc="3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400" b="1" spc="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viaggio</a:t>
            </a:r>
            <a:r>
              <a:rPr sz="2400" b="1" spc="40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ove</a:t>
            </a:r>
            <a:r>
              <a:rPr sz="2400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400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dimostri</a:t>
            </a:r>
            <a:r>
              <a:rPr sz="2400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che</a:t>
            </a:r>
            <a:r>
              <a:rPr sz="2400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con</a:t>
            </a:r>
            <a:r>
              <a:rPr sz="2400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sz="2400" spc="3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unitari</a:t>
            </a:r>
            <a:r>
              <a:rPr sz="2400" spc="3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non</a:t>
            </a:r>
            <a:r>
              <a:rPr sz="2400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400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riesca</a:t>
            </a:r>
            <a:r>
              <a:rPr sz="2400" spc="3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coprire</a:t>
            </a:r>
            <a:endParaRPr sz="2400">
              <a:latin typeface="Calibri"/>
              <a:cs typeface="Calibri"/>
            </a:endParaRPr>
          </a:p>
          <a:p>
            <a:pPr marR="33020" algn="ctr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almeno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70%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costo</a:t>
            </a:r>
            <a:r>
              <a:rPr sz="2400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viaggio:</a:t>
            </a:r>
            <a:r>
              <a:rPr sz="24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80%</a:t>
            </a:r>
            <a:r>
              <a:rPr sz="27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dei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costi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ammissibili</a:t>
            </a:r>
            <a:r>
              <a:rPr sz="24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effettivamente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sostenuti.</a:t>
            </a:r>
            <a:endParaRPr sz="2400">
              <a:latin typeface="Calibri"/>
              <a:cs typeface="Calibri"/>
            </a:endParaRPr>
          </a:p>
          <a:p>
            <a:pPr marL="546100" marR="513715" algn="ctr">
              <a:lnSpc>
                <a:spcPct val="120000"/>
              </a:lnSpc>
              <a:spcBef>
                <a:spcPts val="1135"/>
              </a:spcBef>
            </a:pPr>
            <a:r>
              <a:rPr sz="2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</a:t>
            </a:r>
            <a:r>
              <a:rPr sz="2400" i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accordati,</a:t>
            </a:r>
            <a:r>
              <a:rPr sz="2400" i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sz="2400" i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costi</a:t>
            </a:r>
            <a:r>
              <a:rPr sz="2400" i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eccezionali</a:t>
            </a:r>
            <a:r>
              <a:rPr sz="2400" i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per</a:t>
            </a:r>
            <a:r>
              <a:rPr sz="2400" i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viaggi</a:t>
            </a:r>
            <a:r>
              <a:rPr sz="2400" i="1" u="sng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costosi</a:t>
            </a:r>
            <a:r>
              <a:rPr sz="2400" i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sostituiranno</a:t>
            </a:r>
            <a:r>
              <a:rPr sz="2400" i="1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</a:t>
            </a:r>
            <a:r>
              <a:rPr sz="2400" i="1" u="sng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sovvenzione</a:t>
            </a:r>
            <a:r>
              <a:rPr sz="2400" i="1" u="sng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</a:t>
            </a:r>
            <a:r>
              <a:rPr sz="2400" i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viaggi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standard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776716" cy="1107996"/>
          </a:xfrm>
        </p:spPr>
        <p:txBody>
          <a:bodyPr/>
          <a:lstStyle/>
          <a:p>
            <a:r>
              <a:rPr lang="it-IT" dirty="0"/>
              <a:t>Erasmus+ Scuola: Quali opportunità?</a:t>
            </a:r>
            <a:br>
              <a:rPr lang="it-IT" dirty="0"/>
            </a:br>
            <a:r>
              <a:rPr lang="it-IT" dirty="0"/>
              <a:t>Azione chiave 1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73377" y="1981200"/>
            <a:ext cx="982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Azione chiave 1 (KA1) - mobilità  (KA121 per Istituti accreditati)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Azione chiave 1 (KA1) - mobilità  (KA122 per Istituti NON accreditati)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Jean </a:t>
            </a:r>
            <a:r>
              <a:rPr lang="it-IT" sz="2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Monnet</a:t>
            </a:r>
            <a:r>
              <a:rPr lang="it-IT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promozione della conoscenza della UE e del suo funzionamento</a:t>
            </a:r>
          </a:p>
        </p:txBody>
      </p:sp>
    </p:spTree>
    <p:extLst>
      <p:ext uri="{BB962C8B-B14F-4D97-AF65-F5344CB8AC3E}">
        <p14:creationId xmlns:p14="http://schemas.microsoft.com/office/powerpoint/2010/main" val="3596791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630" y="2156205"/>
            <a:ext cx="11397615" cy="4255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060" indent="-340360" algn="just">
              <a:lnSpc>
                <a:spcPts val="2865"/>
              </a:lnSpc>
              <a:spcBef>
                <a:spcPts val="105"/>
              </a:spcBef>
              <a:buFont typeface="Arial MT"/>
              <a:buChar char="•"/>
              <a:tabLst>
                <a:tab pos="353060" algn="l"/>
              </a:tabLst>
            </a:pPr>
            <a:r>
              <a:rPr sz="2400" dirty="0">
                <a:latin typeface="Calibri Light"/>
                <a:cs typeface="Calibri Light"/>
              </a:rPr>
              <a:t>Il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coinvolgimento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e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gli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obblighi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di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soggetti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esterni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alla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scuola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devono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essere</a:t>
            </a:r>
            <a:r>
              <a:rPr sz="2400" spc="-9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ben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concordati</a:t>
            </a:r>
            <a:endParaRPr sz="2400">
              <a:latin typeface="Calibri Light"/>
              <a:cs typeface="Calibri Light"/>
            </a:endParaRPr>
          </a:p>
          <a:p>
            <a:pPr marL="355600" algn="just">
              <a:lnSpc>
                <a:spcPts val="2865"/>
              </a:lnSpc>
            </a:pPr>
            <a:r>
              <a:rPr sz="2400" dirty="0">
                <a:latin typeface="Calibri Light"/>
                <a:cs typeface="Calibri Light"/>
              </a:rPr>
              <a:t>e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quindi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definiti</a:t>
            </a:r>
            <a:r>
              <a:rPr sz="2400" spc="-1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in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un</a:t>
            </a:r>
            <a:r>
              <a:rPr sz="2400" spc="35" dirty="0">
                <a:latin typeface="Calibri Light"/>
                <a:cs typeface="Calibri Light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accordo</a:t>
            </a:r>
            <a:r>
              <a:rPr sz="2400" i="1" u="heavy" spc="-1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formale</a:t>
            </a:r>
            <a:endParaRPr sz="2400">
              <a:latin typeface="Calibri Light"/>
              <a:cs typeface="Calibri Light"/>
            </a:endParaRPr>
          </a:p>
          <a:p>
            <a:pPr marL="353060" marR="5080" indent="-340360" algn="just">
              <a:lnSpc>
                <a:spcPct val="100400"/>
              </a:lnSpc>
              <a:spcBef>
                <a:spcPts val="409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NON</a:t>
            </a:r>
            <a:r>
              <a:rPr sz="2400" spc="140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possono</a:t>
            </a:r>
            <a:r>
              <a:rPr sz="2400" spc="165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essere</a:t>
            </a:r>
            <a:r>
              <a:rPr sz="2400" spc="160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assolutamente</a:t>
            </a:r>
            <a:r>
              <a:rPr sz="2400" spc="175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delegati</a:t>
            </a:r>
            <a:r>
              <a:rPr sz="2400" spc="125" dirty="0">
                <a:latin typeface="Calibri Light"/>
                <a:cs typeface="Calibri Light"/>
              </a:rPr>
              <a:t> 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compiti</a:t>
            </a:r>
            <a:r>
              <a:rPr sz="2400" i="1" u="heavy" spc="1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</a:t>
            </a:r>
            <a:r>
              <a:rPr sz="2400" i="1" u="heavy" spc="1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attività</a:t>
            </a:r>
            <a:r>
              <a:rPr sz="2400" i="1" u="heavy" spc="1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principali</a:t>
            </a:r>
            <a:r>
              <a:rPr sz="2400" i="1" spc="114" dirty="0">
                <a:latin typeface="Calibri Light"/>
                <a:cs typeface="Calibri Light"/>
              </a:rPr>
              <a:t>  </a:t>
            </a:r>
            <a:r>
              <a:rPr sz="2400" spc="-10" dirty="0">
                <a:latin typeface="Calibri Light"/>
                <a:cs typeface="Calibri Light"/>
              </a:rPr>
              <a:t>(gestione 	</a:t>
            </a:r>
            <a:r>
              <a:rPr sz="2400" dirty="0">
                <a:latin typeface="Calibri Light"/>
                <a:cs typeface="Calibri Light"/>
              </a:rPr>
              <a:t>finanziaria,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contatti con</a:t>
            </a:r>
            <a:r>
              <a:rPr sz="2400" spc="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l'Agenzia,</a:t>
            </a:r>
            <a:r>
              <a:rPr sz="2400" spc="8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i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rapporti,</a:t>
            </a:r>
            <a:r>
              <a:rPr sz="2400" spc="8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le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decisioni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che</a:t>
            </a:r>
            <a:r>
              <a:rPr sz="2400" spc="7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incidono</a:t>
            </a:r>
            <a:r>
              <a:rPr sz="2400" spc="9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sul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contenuto,</a:t>
            </a:r>
            <a:r>
              <a:rPr sz="2400" spc="7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sulla 	</a:t>
            </a:r>
            <a:r>
              <a:rPr sz="2400" dirty="0">
                <a:latin typeface="Calibri Light"/>
                <a:cs typeface="Calibri Light"/>
              </a:rPr>
              <a:t>qualità</a:t>
            </a:r>
            <a:r>
              <a:rPr sz="2400" spc="-16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e</a:t>
            </a:r>
            <a:r>
              <a:rPr sz="2400" spc="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sui</a:t>
            </a:r>
            <a:r>
              <a:rPr sz="2400" spc="7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risultati</a:t>
            </a:r>
            <a:r>
              <a:rPr sz="2400" spc="-16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delle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attività</a:t>
            </a:r>
            <a:r>
              <a:rPr sz="2400" spc="-229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svolte)</a:t>
            </a:r>
            <a:endParaRPr sz="2400">
              <a:latin typeface="Calibri Light"/>
              <a:cs typeface="Calibri Light"/>
            </a:endParaRPr>
          </a:p>
          <a:p>
            <a:pPr marL="353060" indent="-340360" algn="just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35306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NON</a:t>
            </a:r>
            <a:r>
              <a:rPr sz="2400" spc="75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possono</a:t>
            </a:r>
            <a:r>
              <a:rPr sz="2400" spc="60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essere</a:t>
            </a:r>
            <a:r>
              <a:rPr sz="2400" spc="60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pagate</a:t>
            </a:r>
            <a:r>
              <a:rPr sz="2400" spc="65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altre</a:t>
            </a:r>
            <a:r>
              <a:rPr sz="2400" spc="65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organizzazioni</a:t>
            </a:r>
            <a:r>
              <a:rPr sz="2400" spc="60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o</a:t>
            </a:r>
            <a:r>
              <a:rPr sz="2400" spc="65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persone</a:t>
            </a:r>
            <a:r>
              <a:rPr sz="2400" spc="70" dirty="0">
                <a:latin typeface="Calibri Light"/>
                <a:cs typeface="Calibri Light"/>
              </a:rPr>
              <a:t>  </a:t>
            </a:r>
            <a:r>
              <a:rPr sz="2400" dirty="0">
                <a:latin typeface="Calibri Light"/>
                <a:cs typeface="Calibri Light"/>
              </a:rPr>
              <a:t>esterne</a:t>
            </a:r>
            <a:r>
              <a:rPr sz="2400" spc="65" dirty="0">
                <a:latin typeface="Calibri Light"/>
                <a:cs typeface="Calibri Light"/>
              </a:rPr>
              <a:t> 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per</a:t>
            </a:r>
            <a:r>
              <a:rPr sz="2400" i="1" u="heavy" spc="59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redigere</a:t>
            </a:r>
            <a:r>
              <a:rPr sz="2400" i="1" u="heavy" spc="5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 </a:t>
            </a:r>
            <a:r>
              <a:rPr sz="2400" i="1" u="heavy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la</a:t>
            </a:r>
            <a:endParaRPr sz="240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candidatura</a:t>
            </a:r>
            <a:endParaRPr sz="2400">
              <a:latin typeface="Calibri Light"/>
              <a:cs typeface="Calibri Light"/>
            </a:endParaRPr>
          </a:p>
          <a:p>
            <a:pPr marL="354965" indent="-34226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354965" algn="l"/>
                <a:tab pos="641350" algn="l"/>
                <a:tab pos="2690495" algn="l"/>
                <a:tab pos="3538854" algn="l"/>
                <a:tab pos="4568825" algn="l"/>
                <a:tab pos="6236970" algn="l"/>
                <a:tab pos="6751320" algn="l"/>
                <a:tab pos="7809865" algn="l"/>
                <a:tab pos="8105140" algn="l"/>
                <a:tab pos="8829675" algn="l"/>
                <a:tab pos="9801860" algn="l"/>
                <a:tab pos="10535920" algn="l"/>
              </a:tabLst>
            </a:pPr>
            <a:r>
              <a:rPr sz="2400" spc="-25" dirty="0">
                <a:latin typeface="Calibri Light"/>
                <a:cs typeface="Calibri Light"/>
              </a:rPr>
              <a:t>Il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Rappresentante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	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legale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	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rimarrà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	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responsabile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25" dirty="0">
                <a:latin typeface="Calibri Light"/>
                <a:cs typeface="Calibri Light"/>
              </a:rPr>
              <a:t>dei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risultati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50" dirty="0">
                <a:latin typeface="Calibri Light"/>
                <a:cs typeface="Calibri Light"/>
              </a:rPr>
              <a:t>e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della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qualità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delle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attività</a:t>
            </a:r>
            <a:endParaRPr sz="240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latin typeface="Calibri Light"/>
                <a:cs typeface="Calibri Light"/>
              </a:rPr>
              <a:t>realizzate</a:t>
            </a:r>
            <a:endParaRPr sz="2400">
              <a:latin typeface="Calibri Light"/>
              <a:cs typeface="Calibri Light"/>
            </a:endParaRPr>
          </a:p>
          <a:p>
            <a:pPr marL="354965" indent="-342265">
              <a:lnSpc>
                <a:spcPts val="2865"/>
              </a:lnSpc>
              <a:spcBef>
                <a:spcPts val="425"/>
              </a:spcBef>
              <a:buFont typeface="Arial MT"/>
              <a:buChar char="•"/>
              <a:tabLst>
                <a:tab pos="354965" algn="l"/>
                <a:tab pos="803275" algn="l"/>
                <a:tab pos="2071370" algn="l"/>
                <a:tab pos="2471420" algn="l"/>
                <a:tab pos="3034030" algn="l"/>
                <a:tab pos="4902200" algn="l"/>
                <a:tab pos="5235575" algn="l"/>
                <a:tab pos="6713220" algn="l"/>
                <a:tab pos="7390130" algn="l"/>
                <a:tab pos="7838440" algn="l"/>
                <a:tab pos="8972550" algn="l"/>
                <a:tab pos="9897110" algn="l"/>
                <a:tab pos="11165205" algn="l"/>
              </a:tabLst>
            </a:pPr>
            <a:r>
              <a:rPr sz="2400" spc="-25" dirty="0">
                <a:latin typeface="Calibri Light"/>
                <a:cs typeface="Calibri Light"/>
              </a:rPr>
              <a:t>La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presenza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25" dirty="0">
                <a:latin typeface="Calibri Light"/>
                <a:cs typeface="Calibri Light"/>
              </a:rPr>
              <a:t>di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20" dirty="0">
                <a:latin typeface="Calibri Light"/>
                <a:cs typeface="Calibri Light"/>
              </a:rPr>
              <a:t>tali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organizzazioni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50" dirty="0">
                <a:latin typeface="Calibri Light"/>
                <a:cs typeface="Calibri Light"/>
              </a:rPr>
              <a:t>è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giustificata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20" dirty="0">
                <a:latin typeface="Calibri Light"/>
                <a:cs typeface="Calibri Light"/>
              </a:rPr>
              <a:t>solo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25" dirty="0">
                <a:latin typeface="Calibri Light"/>
                <a:cs typeface="Calibri Light"/>
              </a:rPr>
              <a:t>se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spc="-10" dirty="0">
                <a:latin typeface="Calibri Light"/>
                <a:cs typeface="Calibri Light"/>
              </a:rPr>
              <a:t>apporta</a:t>
            </a:r>
            <a:r>
              <a:rPr sz="2400" dirty="0">
                <a:latin typeface="Calibri Light"/>
                <a:cs typeface="Calibri Light"/>
              </a:rPr>
              <a:t>	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valore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	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aggiunto</a:t>
            </a:r>
            <a:r>
              <a:rPr sz="2400" i="1" dirty="0">
                <a:latin typeface="Calibri Light"/>
                <a:cs typeface="Calibri Light"/>
              </a:rPr>
              <a:t>	</a:t>
            </a:r>
            <a:r>
              <a:rPr sz="2400" spc="-25" dirty="0">
                <a:latin typeface="Calibri Light"/>
                <a:cs typeface="Calibri Light"/>
              </a:rPr>
              <a:t>in</a:t>
            </a:r>
            <a:endParaRPr sz="2400">
              <a:latin typeface="Calibri Light"/>
              <a:cs typeface="Calibri Light"/>
            </a:endParaRPr>
          </a:p>
          <a:p>
            <a:pPr marL="355600">
              <a:lnSpc>
                <a:spcPts val="2865"/>
              </a:lnSpc>
              <a:tabLst>
                <a:tab pos="1670685" algn="l"/>
              </a:tabLst>
            </a:pPr>
            <a:r>
              <a:rPr sz="2400" dirty="0">
                <a:latin typeface="Calibri Light"/>
                <a:cs typeface="Calibri Light"/>
              </a:rPr>
              <a:t>termini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di</a:t>
            </a:r>
            <a:r>
              <a:rPr sz="2400" dirty="0">
                <a:latin typeface="Calibri Light"/>
                <a:cs typeface="Calibri Light"/>
              </a:rPr>
              <a:t>	sviluppo</a:t>
            </a:r>
            <a:r>
              <a:rPr sz="2400" spc="1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organizzativo</a:t>
            </a:r>
            <a:r>
              <a:rPr sz="2400" spc="-2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e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della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qualità</a:t>
            </a:r>
            <a:r>
              <a:rPr sz="2400" spc="-17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delle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mobilità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2500630">
              <a:lnSpc>
                <a:spcPct val="100000"/>
              </a:lnSpc>
              <a:spcBef>
                <a:spcPts val="105"/>
              </a:spcBef>
            </a:pPr>
            <a:r>
              <a:rPr dirty="0"/>
              <a:t>Organizzazioni</a:t>
            </a:r>
            <a:r>
              <a:rPr spc="-20" dirty="0"/>
              <a:t> </a:t>
            </a:r>
            <a:r>
              <a:rPr dirty="0"/>
              <a:t>di</a:t>
            </a:r>
            <a:r>
              <a:rPr spc="-70" dirty="0"/>
              <a:t> </a:t>
            </a:r>
            <a:r>
              <a:rPr spc="-10" dirty="0"/>
              <a:t>supporto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4825" y="1252219"/>
            <a:ext cx="6652895" cy="2165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71345">
              <a:lnSpc>
                <a:spcPct val="100000"/>
              </a:lnSpc>
              <a:spcBef>
                <a:spcPts val="130"/>
              </a:spcBef>
            </a:pPr>
            <a:r>
              <a:rPr sz="3950" u="sng" spc="-10" dirty="0">
                <a:solidFill>
                  <a:srgbClr val="2279B8"/>
                </a:solidFill>
                <a:uFill>
                  <a:solidFill>
                    <a:srgbClr val="2279B8"/>
                  </a:solidFill>
                </a:uFill>
                <a:latin typeface="Arial MT"/>
                <a:cs typeface="Arial MT"/>
                <a:hlinkClick r:id="rId2"/>
              </a:rPr>
              <a:t>www.erasmusplus.it</a:t>
            </a:r>
            <a:endParaRPr sz="395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65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Invito</a:t>
            </a:r>
            <a:r>
              <a:rPr sz="2000" spc="-5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a</a:t>
            </a:r>
            <a:r>
              <a:rPr sz="2000" spc="4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presentare</a:t>
            </a:r>
            <a:r>
              <a:rPr sz="2000" spc="-12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proposte</a:t>
            </a:r>
            <a:r>
              <a:rPr sz="2000" spc="-17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–</a:t>
            </a:r>
            <a:r>
              <a:rPr sz="2000" spc="3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Call</a:t>
            </a:r>
            <a:r>
              <a:rPr sz="2000" spc="-5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for</a:t>
            </a:r>
            <a:r>
              <a:rPr sz="2000" spc="12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C2C89"/>
                </a:solidFill>
                <a:latin typeface="Arial MT"/>
                <a:cs typeface="Arial MT"/>
              </a:rPr>
              <a:t>Proposals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Guida</a:t>
            </a:r>
            <a:r>
              <a:rPr sz="2000" spc="-12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Ufficiale</a:t>
            </a:r>
            <a:r>
              <a:rPr sz="2000" spc="-4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al</a:t>
            </a:r>
            <a:r>
              <a:rPr sz="2000" spc="1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Programma</a:t>
            </a:r>
            <a:r>
              <a:rPr sz="2000" spc="-5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C2C89"/>
                </a:solidFill>
                <a:latin typeface="Arial MT"/>
                <a:cs typeface="Arial MT"/>
              </a:rPr>
              <a:t>Erasmus+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Disposizioni</a:t>
            </a:r>
            <a:r>
              <a:rPr sz="2000" spc="-15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nazionali</a:t>
            </a:r>
            <a:r>
              <a:rPr sz="2000" spc="1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allegate</a:t>
            </a:r>
            <a:r>
              <a:rPr sz="2000" spc="-8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alla</a:t>
            </a:r>
            <a:r>
              <a:rPr sz="2000" spc="1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Guida</a:t>
            </a:r>
            <a:r>
              <a:rPr sz="2000" spc="-7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al </a:t>
            </a:r>
            <a:r>
              <a:rPr sz="2000" spc="-10" dirty="0">
                <a:solidFill>
                  <a:srgbClr val="2C2C89"/>
                </a:solidFill>
                <a:latin typeface="Arial MT"/>
                <a:cs typeface="Arial MT"/>
              </a:rPr>
              <a:t>Programma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Guida</a:t>
            </a:r>
            <a:r>
              <a:rPr sz="2000" spc="-40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per</a:t>
            </a:r>
            <a:r>
              <a:rPr sz="2000" spc="4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C2C89"/>
                </a:solidFill>
                <a:latin typeface="Arial MT"/>
                <a:cs typeface="Arial MT"/>
              </a:rPr>
              <a:t>esperti</a:t>
            </a:r>
            <a:r>
              <a:rPr sz="2000" spc="-4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2C2C89"/>
                </a:solidFill>
                <a:latin typeface="Arial MT"/>
                <a:cs typeface="Arial MT"/>
              </a:rPr>
              <a:t>valutatori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6275" y="2305050"/>
            <a:ext cx="9991725" cy="4391025"/>
            <a:chOff x="676275" y="2305050"/>
            <a:chExt cx="9991725" cy="43910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7400" y="2305050"/>
              <a:ext cx="990600" cy="11525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775" y="3429000"/>
              <a:ext cx="9022334" cy="32575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2012" y="3424237"/>
              <a:ext cx="9048750" cy="3267075"/>
            </a:xfrm>
            <a:custGeom>
              <a:avLst/>
              <a:gdLst/>
              <a:ahLst/>
              <a:cxnLst/>
              <a:rect l="l" t="t" r="r" b="b"/>
              <a:pathLst>
                <a:path w="9048750" h="3267075">
                  <a:moveTo>
                    <a:pt x="0" y="3267075"/>
                  </a:moveTo>
                  <a:lnTo>
                    <a:pt x="9048750" y="3267075"/>
                  </a:lnTo>
                  <a:lnTo>
                    <a:pt x="9048750" y="0"/>
                  </a:lnTo>
                  <a:lnTo>
                    <a:pt x="0" y="0"/>
                  </a:lnTo>
                  <a:lnTo>
                    <a:pt x="0" y="3267075"/>
                  </a:lnTo>
                  <a:close/>
                </a:path>
              </a:pathLst>
            </a:custGeom>
            <a:ln w="9525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4800" y="5238750"/>
              <a:ext cx="1133475" cy="323850"/>
            </a:xfrm>
            <a:custGeom>
              <a:avLst/>
              <a:gdLst/>
              <a:ahLst/>
              <a:cxnLst/>
              <a:rect l="l" t="t" r="r" b="b"/>
              <a:pathLst>
                <a:path w="1133475" h="323850">
                  <a:moveTo>
                    <a:pt x="0" y="161925"/>
                  </a:moveTo>
                  <a:lnTo>
                    <a:pt x="17309" y="122061"/>
                  </a:lnTo>
                  <a:lnTo>
                    <a:pt x="66405" y="85812"/>
                  </a:lnTo>
                  <a:lnTo>
                    <a:pt x="101546" y="69422"/>
                  </a:lnTo>
                  <a:lnTo>
                    <a:pt x="143040" y="54392"/>
                  </a:lnTo>
                  <a:lnTo>
                    <a:pt x="190358" y="40873"/>
                  </a:lnTo>
                  <a:lnTo>
                    <a:pt x="242966" y="29017"/>
                  </a:lnTo>
                  <a:lnTo>
                    <a:pt x="300336" y="18976"/>
                  </a:lnTo>
                  <a:lnTo>
                    <a:pt x="361935" y="10901"/>
                  </a:lnTo>
                  <a:lnTo>
                    <a:pt x="427233" y="4946"/>
                  </a:lnTo>
                  <a:lnTo>
                    <a:pt x="495698" y="1261"/>
                  </a:lnTo>
                  <a:lnTo>
                    <a:pt x="566801" y="0"/>
                  </a:lnTo>
                  <a:lnTo>
                    <a:pt x="637876" y="1261"/>
                  </a:lnTo>
                  <a:lnTo>
                    <a:pt x="706318" y="4946"/>
                  </a:lnTo>
                  <a:lnTo>
                    <a:pt x="771597" y="10901"/>
                  </a:lnTo>
                  <a:lnTo>
                    <a:pt x="833180" y="18976"/>
                  </a:lnTo>
                  <a:lnTo>
                    <a:pt x="890537" y="29017"/>
                  </a:lnTo>
                  <a:lnTo>
                    <a:pt x="943136" y="40873"/>
                  </a:lnTo>
                  <a:lnTo>
                    <a:pt x="990446" y="54392"/>
                  </a:lnTo>
                  <a:lnTo>
                    <a:pt x="1031935" y="69422"/>
                  </a:lnTo>
                  <a:lnTo>
                    <a:pt x="1067072" y="85812"/>
                  </a:lnTo>
                  <a:lnTo>
                    <a:pt x="1116166" y="122061"/>
                  </a:lnTo>
                  <a:lnTo>
                    <a:pt x="1133475" y="161925"/>
                  </a:lnTo>
                  <a:lnTo>
                    <a:pt x="1129059" y="182232"/>
                  </a:lnTo>
                  <a:lnTo>
                    <a:pt x="1095326" y="220440"/>
                  </a:lnTo>
                  <a:lnTo>
                    <a:pt x="1031935" y="254427"/>
                  </a:lnTo>
                  <a:lnTo>
                    <a:pt x="990446" y="269457"/>
                  </a:lnTo>
                  <a:lnTo>
                    <a:pt x="943136" y="282976"/>
                  </a:lnTo>
                  <a:lnTo>
                    <a:pt x="890537" y="294832"/>
                  </a:lnTo>
                  <a:lnTo>
                    <a:pt x="833180" y="304873"/>
                  </a:lnTo>
                  <a:lnTo>
                    <a:pt x="771597" y="312948"/>
                  </a:lnTo>
                  <a:lnTo>
                    <a:pt x="706318" y="318903"/>
                  </a:lnTo>
                  <a:lnTo>
                    <a:pt x="637876" y="322588"/>
                  </a:lnTo>
                  <a:lnTo>
                    <a:pt x="566801" y="323850"/>
                  </a:lnTo>
                  <a:lnTo>
                    <a:pt x="495698" y="322588"/>
                  </a:lnTo>
                  <a:lnTo>
                    <a:pt x="427233" y="318903"/>
                  </a:lnTo>
                  <a:lnTo>
                    <a:pt x="361935" y="312948"/>
                  </a:lnTo>
                  <a:lnTo>
                    <a:pt x="300336" y="304873"/>
                  </a:lnTo>
                  <a:lnTo>
                    <a:pt x="242966" y="294832"/>
                  </a:lnTo>
                  <a:lnTo>
                    <a:pt x="190358" y="282976"/>
                  </a:lnTo>
                  <a:lnTo>
                    <a:pt x="143040" y="269457"/>
                  </a:lnTo>
                  <a:lnTo>
                    <a:pt x="101546" y="254427"/>
                  </a:lnTo>
                  <a:lnTo>
                    <a:pt x="66405" y="238037"/>
                  </a:lnTo>
                  <a:lnTo>
                    <a:pt x="17309" y="201788"/>
                  </a:lnTo>
                  <a:lnTo>
                    <a:pt x="0" y="16192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0562" y="4119626"/>
              <a:ext cx="819785" cy="600075"/>
            </a:xfrm>
            <a:custGeom>
              <a:avLst/>
              <a:gdLst/>
              <a:ahLst/>
              <a:cxnLst/>
              <a:rect l="l" t="t" r="r" b="b"/>
              <a:pathLst>
                <a:path w="819785" h="600075">
                  <a:moveTo>
                    <a:pt x="669099" y="0"/>
                  </a:moveTo>
                  <a:lnTo>
                    <a:pt x="669099" y="74930"/>
                  </a:lnTo>
                  <a:lnTo>
                    <a:pt x="262534" y="74930"/>
                  </a:lnTo>
                  <a:lnTo>
                    <a:pt x="215342" y="79161"/>
                  </a:lnTo>
                  <a:lnTo>
                    <a:pt x="170926" y="91361"/>
                  </a:lnTo>
                  <a:lnTo>
                    <a:pt x="130027" y="110786"/>
                  </a:lnTo>
                  <a:lnTo>
                    <a:pt x="93385" y="136692"/>
                  </a:lnTo>
                  <a:lnTo>
                    <a:pt x="61744" y="168337"/>
                  </a:lnTo>
                  <a:lnTo>
                    <a:pt x="35843" y="204978"/>
                  </a:lnTo>
                  <a:lnTo>
                    <a:pt x="16424" y="245870"/>
                  </a:lnTo>
                  <a:lnTo>
                    <a:pt x="4229" y="290271"/>
                  </a:lnTo>
                  <a:lnTo>
                    <a:pt x="0" y="337438"/>
                  </a:lnTo>
                  <a:lnTo>
                    <a:pt x="0" y="600075"/>
                  </a:lnTo>
                  <a:lnTo>
                    <a:pt x="150025" y="600075"/>
                  </a:lnTo>
                  <a:lnTo>
                    <a:pt x="150025" y="337438"/>
                  </a:lnTo>
                  <a:lnTo>
                    <a:pt x="158866" y="293657"/>
                  </a:lnTo>
                  <a:lnTo>
                    <a:pt x="182976" y="257889"/>
                  </a:lnTo>
                  <a:lnTo>
                    <a:pt x="218739" y="233765"/>
                  </a:lnTo>
                  <a:lnTo>
                    <a:pt x="262534" y="224917"/>
                  </a:lnTo>
                  <a:lnTo>
                    <a:pt x="669099" y="224917"/>
                  </a:lnTo>
                  <a:lnTo>
                    <a:pt x="669099" y="299974"/>
                  </a:lnTo>
                  <a:lnTo>
                    <a:pt x="819213" y="149987"/>
                  </a:lnTo>
                  <a:lnTo>
                    <a:pt x="6690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562" y="4119626"/>
              <a:ext cx="819785" cy="600075"/>
            </a:xfrm>
            <a:custGeom>
              <a:avLst/>
              <a:gdLst/>
              <a:ahLst/>
              <a:cxnLst/>
              <a:rect l="l" t="t" r="r" b="b"/>
              <a:pathLst>
                <a:path w="819785" h="600075">
                  <a:moveTo>
                    <a:pt x="0" y="600075"/>
                  </a:moveTo>
                  <a:lnTo>
                    <a:pt x="0" y="337438"/>
                  </a:lnTo>
                  <a:lnTo>
                    <a:pt x="4229" y="290271"/>
                  </a:lnTo>
                  <a:lnTo>
                    <a:pt x="16424" y="245870"/>
                  </a:lnTo>
                  <a:lnTo>
                    <a:pt x="35843" y="204978"/>
                  </a:lnTo>
                  <a:lnTo>
                    <a:pt x="61744" y="168337"/>
                  </a:lnTo>
                  <a:lnTo>
                    <a:pt x="93385" y="136692"/>
                  </a:lnTo>
                  <a:lnTo>
                    <a:pt x="130027" y="110786"/>
                  </a:lnTo>
                  <a:lnTo>
                    <a:pt x="170926" y="91361"/>
                  </a:lnTo>
                  <a:lnTo>
                    <a:pt x="215342" y="79161"/>
                  </a:lnTo>
                  <a:lnTo>
                    <a:pt x="262534" y="74930"/>
                  </a:lnTo>
                  <a:lnTo>
                    <a:pt x="669099" y="74930"/>
                  </a:lnTo>
                  <a:lnTo>
                    <a:pt x="669099" y="0"/>
                  </a:lnTo>
                  <a:lnTo>
                    <a:pt x="819213" y="149987"/>
                  </a:lnTo>
                  <a:lnTo>
                    <a:pt x="669099" y="299974"/>
                  </a:lnTo>
                  <a:lnTo>
                    <a:pt x="669099" y="224917"/>
                  </a:lnTo>
                  <a:lnTo>
                    <a:pt x="262534" y="224917"/>
                  </a:lnTo>
                  <a:lnTo>
                    <a:pt x="218739" y="233765"/>
                  </a:lnTo>
                  <a:lnTo>
                    <a:pt x="182976" y="257889"/>
                  </a:lnTo>
                  <a:lnTo>
                    <a:pt x="158866" y="293657"/>
                  </a:lnTo>
                  <a:lnTo>
                    <a:pt x="150025" y="337438"/>
                  </a:lnTo>
                  <a:lnTo>
                    <a:pt x="150025" y="600075"/>
                  </a:lnTo>
                  <a:lnTo>
                    <a:pt x="0" y="600075"/>
                  </a:lnTo>
                  <a:close/>
                </a:path>
              </a:pathLst>
            </a:custGeom>
            <a:ln w="28575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6675" y="209486"/>
            <a:ext cx="7053326" cy="104298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68521" y="349249"/>
            <a:ext cx="64528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</a:t>
            </a:r>
            <a:r>
              <a:rPr spc="-5" dirty="0"/>
              <a:t> </a:t>
            </a:r>
            <a:r>
              <a:rPr dirty="0"/>
              <a:t>presentare</a:t>
            </a:r>
            <a:r>
              <a:rPr spc="-150" dirty="0"/>
              <a:t> </a:t>
            </a:r>
            <a:r>
              <a:rPr dirty="0"/>
              <a:t>la</a:t>
            </a:r>
            <a:r>
              <a:rPr spc="80" dirty="0"/>
              <a:t> </a:t>
            </a:r>
            <a:r>
              <a:rPr spc="-10" dirty="0"/>
              <a:t>candidatura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0" y="247586"/>
            <a:ext cx="9829800" cy="5944235"/>
            <a:chOff x="1752600" y="247586"/>
            <a:chExt cx="9829800" cy="5944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1266824"/>
              <a:ext cx="9829800" cy="49053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95690" y="3060614"/>
              <a:ext cx="754380" cy="556260"/>
            </a:xfrm>
            <a:custGeom>
              <a:avLst/>
              <a:gdLst/>
              <a:ahLst/>
              <a:cxnLst/>
              <a:rect l="l" t="t" r="r" b="b"/>
              <a:pathLst>
                <a:path w="754379" h="556260">
                  <a:moveTo>
                    <a:pt x="484470" y="0"/>
                  </a:moveTo>
                  <a:lnTo>
                    <a:pt x="484471" y="131949"/>
                  </a:lnTo>
                  <a:lnTo>
                    <a:pt x="234209" y="199809"/>
                  </a:lnTo>
                  <a:lnTo>
                    <a:pt x="87068" y="345425"/>
                  </a:lnTo>
                  <a:lnTo>
                    <a:pt x="17511" y="490334"/>
                  </a:lnTo>
                  <a:lnTo>
                    <a:pt x="0" y="556074"/>
                  </a:lnTo>
                  <a:lnTo>
                    <a:pt x="29175" y="521127"/>
                  </a:lnTo>
                  <a:lnTo>
                    <a:pt x="118172" y="444034"/>
                  </a:lnTo>
                  <a:lnTo>
                    <a:pt x="269202" y="366411"/>
                  </a:lnTo>
                  <a:lnTo>
                    <a:pt x="484471" y="329874"/>
                  </a:lnTo>
                  <a:lnTo>
                    <a:pt x="484471" y="452399"/>
                  </a:lnTo>
                  <a:lnTo>
                    <a:pt x="754039" y="226199"/>
                  </a:lnTo>
                  <a:lnTo>
                    <a:pt x="4844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81834" y="3030303"/>
              <a:ext cx="789940" cy="595630"/>
            </a:xfrm>
            <a:custGeom>
              <a:avLst/>
              <a:gdLst/>
              <a:ahLst/>
              <a:cxnLst/>
              <a:rect l="l" t="t" r="r" b="b"/>
              <a:pathLst>
                <a:path w="789940" h="595629">
                  <a:moveTo>
                    <a:pt x="10891" y="581634"/>
                  </a:moveTo>
                  <a:lnTo>
                    <a:pt x="451" y="581634"/>
                  </a:lnTo>
                  <a:lnTo>
                    <a:pt x="372" y="581932"/>
                  </a:lnTo>
                  <a:lnTo>
                    <a:pt x="24504" y="595583"/>
                  </a:lnTo>
                  <a:lnTo>
                    <a:pt x="25520" y="594402"/>
                  </a:lnTo>
                  <a:lnTo>
                    <a:pt x="26972" y="592328"/>
                  </a:lnTo>
                  <a:lnTo>
                    <a:pt x="28068" y="590858"/>
                  </a:lnTo>
                  <a:lnTo>
                    <a:pt x="27183" y="590858"/>
                  </a:lnTo>
                  <a:lnTo>
                    <a:pt x="10891" y="581634"/>
                  </a:lnTo>
                  <a:close/>
                </a:path>
                <a:path w="789940" h="595629">
                  <a:moveTo>
                    <a:pt x="30307" y="576532"/>
                  </a:moveTo>
                  <a:lnTo>
                    <a:pt x="3600" y="576532"/>
                  </a:lnTo>
                  <a:lnTo>
                    <a:pt x="3076" y="577209"/>
                  </a:lnTo>
                  <a:lnTo>
                    <a:pt x="27183" y="590858"/>
                  </a:lnTo>
                  <a:lnTo>
                    <a:pt x="27555" y="589740"/>
                  </a:lnTo>
                  <a:lnTo>
                    <a:pt x="28534" y="584675"/>
                  </a:lnTo>
                  <a:lnTo>
                    <a:pt x="30307" y="576532"/>
                  </a:lnTo>
                  <a:close/>
                </a:path>
                <a:path w="789940" h="595629">
                  <a:moveTo>
                    <a:pt x="512464" y="345608"/>
                  </a:moveTo>
                  <a:lnTo>
                    <a:pt x="467084" y="347015"/>
                  </a:lnTo>
                  <a:lnTo>
                    <a:pt x="408030" y="352393"/>
                  </a:lnTo>
                  <a:lnTo>
                    <a:pt x="353048" y="362120"/>
                  </a:lnTo>
                  <a:lnTo>
                    <a:pt x="302289" y="375516"/>
                  </a:lnTo>
                  <a:lnTo>
                    <a:pt x="255539" y="391890"/>
                  </a:lnTo>
                  <a:lnTo>
                    <a:pt x="212923" y="410502"/>
                  </a:lnTo>
                  <a:lnTo>
                    <a:pt x="174254" y="430746"/>
                  </a:lnTo>
                  <a:lnTo>
                    <a:pt x="139756" y="452047"/>
                  </a:lnTo>
                  <a:lnTo>
                    <a:pt x="95268" y="484268"/>
                  </a:lnTo>
                  <a:lnTo>
                    <a:pt x="59678" y="514855"/>
                  </a:lnTo>
                  <a:lnTo>
                    <a:pt x="36659" y="551575"/>
                  </a:lnTo>
                  <a:lnTo>
                    <a:pt x="27555" y="589740"/>
                  </a:lnTo>
                  <a:lnTo>
                    <a:pt x="27183" y="590858"/>
                  </a:lnTo>
                  <a:lnTo>
                    <a:pt x="28068" y="590858"/>
                  </a:lnTo>
                  <a:lnTo>
                    <a:pt x="29227" y="589312"/>
                  </a:lnTo>
                  <a:lnTo>
                    <a:pt x="32182" y="585580"/>
                  </a:lnTo>
                  <a:lnTo>
                    <a:pt x="35925" y="580880"/>
                  </a:lnTo>
                  <a:lnTo>
                    <a:pt x="41002" y="574949"/>
                  </a:lnTo>
                  <a:lnTo>
                    <a:pt x="46655" y="568489"/>
                  </a:lnTo>
                  <a:lnTo>
                    <a:pt x="53377" y="561113"/>
                  </a:lnTo>
                  <a:lnTo>
                    <a:pt x="60813" y="553221"/>
                  </a:lnTo>
                  <a:lnTo>
                    <a:pt x="69317" y="544701"/>
                  </a:lnTo>
                  <a:lnTo>
                    <a:pt x="78767" y="535716"/>
                  </a:lnTo>
                  <a:lnTo>
                    <a:pt x="89217" y="526278"/>
                  </a:lnTo>
                  <a:lnTo>
                    <a:pt x="100449" y="516501"/>
                  </a:lnTo>
                  <a:lnTo>
                    <a:pt x="100810" y="516187"/>
                  </a:lnTo>
                  <a:lnTo>
                    <a:pt x="112744" y="506511"/>
                  </a:lnTo>
                  <a:lnTo>
                    <a:pt x="125869" y="496319"/>
                  </a:lnTo>
                  <a:lnTo>
                    <a:pt x="140009" y="486027"/>
                  </a:lnTo>
                  <a:lnTo>
                    <a:pt x="155440" y="475572"/>
                  </a:lnTo>
                  <a:lnTo>
                    <a:pt x="171192" y="465531"/>
                  </a:lnTo>
                  <a:lnTo>
                    <a:pt x="188034" y="455452"/>
                  </a:lnTo>
                  <a:lnTo>
                    <a:pt x="188517" y="455163"/>
                  </a:lnTo>
                  <a:lnTo>
                    <a:pt x="206018" y="445663"/>
                  </a:lnTo>
                  <a:lnTo>
                    <a:pt x="224955" y="436100"/>
                  </a:lnTo>
                  <a:lnTo>
                    <a:pt x="225428" y="435861"/>
                  </a:lnTo>
                  <a:lnTo>
                    <a:pt x="244871" y="426964"/>
                  </a:lnTo>
                  <a:lnTo>
                    <a:pt x="265662" y="418305"/>
                  </a:lnTo>
                  <a:lnTo>
                    <a:pt x="266146" y="418104"/>
                  </a:lnTo>
                  <a:lnTo>
                    <a:pt x="287535" y="410175"/>
                  </a:lnTo>
                  <a:lnTo>
                    <a:pt x="310302" y="402635"/>
                  </a:lnTo>
                  <a:lnTo>
                    <a:pt x="310873" y="402446"/>
                  </a:lnTo>
                  <a:lnTo>
                    <a:pt x="334156" y="395874"/>
                  </a:lnTo>
                  <a:lnTo>
                    <a:pt x="358856" y="389804"/>
                  </a:lnTo>
                  <a:lnTo>
                    <a:pt x="359470" y="389654"/>
                  </a:lnTo>
                  <a:lnTo>
                    <a:pt x="384709" y="384715"/>
                  </a:lnTo>
                  <a:lnTo>
                    <a:pt x="385221" y="384614"/>
                  </a:lnTo>
                  <a:lnTo>
                    <a:pt x="411650" y="380455"/>
                  </a:lnTo>
                  <a:lnTo>
                    <a:pt x="411499" y="380455"/>
                  </a:lnTo>
                  <a:lnTo>
                    <a:pt x="439406" y="377313"/>
                  </a:lnTo>
                  <a:lnTo>
                    <a:pt x="439964" y="377250"/>
                  </a:lnTo>
                  <a:lnTo>
                    <a:pt x="440277" y="377250"/>
                  </a:lnTo>
                  <a:lnTo>
                    <a:pt x="468437" y="375265"/>
                  </a:lnTo>
                  <a:lnTo>
                    <a:pt x="468227" y="375265"/>
                  </a:lnTo>
                  <a:lnTo>
                    <a:pt x="484188" y="374772"/>
                  </a:lnTo>
                  <a:lnTo>
                    <a:pt x="484188" y="360185"/>
                  </a:lnTo>
                  <a:lnTo>
                    <a:pt x="512464" y="360185"/>
                  </a:lnTo>
                  <a:lnTo>
                    <a:pt x="512464" y="345608"/>
                  </a:lnTo>
                  <a:close/>
                </a:path>
                <a:path w="789940" h="595629">
                  <a:moveTo>
                    <a:pt x="203" y="582564"/>
                  </a:moveTo>
                  <a:lnTo>
                    <a:pt x="0" y="583331"/>
                  </a:lnTo>
                  <a:lnTo>
                    <a:pt x="203" y="582564"/>
                  </a:lnTo>
                  <a:close/>
                </a:path>
                <a:path w="789940" h="595629">
                  <a:moveTo>
                    <a:pt x="484188" y="148476"/>
                  </a:moveTo>
                  <a:lnTo>
                    <a:pt x="440831" y="151415"/>
                  </a:lnTo>
                  <a:lnTo>
                    <a:pt x="387847" y="159734"/>
                  </a:lnTo>
                  <a:lnTo>
                    <a:pt x="323678" y="178081"/>
                  </a:lnTo>
                  <a:lnTo>
                    <a:pt x="266548" y="203290"/>
                  </a:lnTo>
                  <a:lnTo>
                    <a:pt x="216341" y="234129"/>
                  </a:lnTo>
                  <a:lnTo>
                    <a:pt x="172695" y="269315"/>
                  </a:lnTo>
                  <a:lnTo>
                    <a:pt x="135008" y="307681"/>
                  </a:lnTo>
                  <a:lnTo>
                    <a:pt x="103060" y="347668"/>
                  </a:lnTo>
                  <a:lnTo>
                    <a:pt x="76392" y="388259"/>
                  </a:lnTo>
                  <a:lnTo>
                    <a:pt x="54492" y="427994"/>
                  </a:lnTo>
                  <a:lnTo>
                    <a:pt x="36956" y="465858"/>
                  </a:lnTo>
                  <a:lnTo>
                    <a:pt x="17768" y="516501"/>
                  </a:lnTo>
                  <a:lnTo>
                    <a:pt x="6411" y="555181"/>
                  </a:lnTo>
                  <a:lnTo>
                    <a:pt x="157" y="582564"/>
                  </a:lnTo>
                  <a:lnTo>
                    <a:pt x="356" y="581923"/>
                  </a:lnTo>
                  <a:lnTo>
                    <a:pt x="451" y="581634"/>
                  </a:lnTo>
                  <a:lnTo>
                    <a:pt x="10891" y="581634"/>
                  </a:lnTo>
                  <a:lnTo>
                    <a:pt x="3811" y="577625"/>
                  </a:lnTo>
                  <a:lnTo>
                    <a:pt x="2753" y="577625"/>
                  </a:lnTo>
                  <a:lnTo>
                    <a:pt x="3045" y="577209"/>
                  </a:lnTo>
                  <a:lnTo>
                    <a:pt x="3173" y="577026"/>
                  </a:lnTo>
                  <a:lnTo>
                    <a:pt x="4205" y="575552"/>
                  </a:lnTo>
                  <a:lnTo>
                    <a:pt x="32716" y="541810"/>
                  </a:lnTo>
                  <a:lnTo>
                    <a:pt x="42796" y="531246"/>
                  </a:lnTo>
                  <a:lnTo>
                    <a:pt x="44656" y="525273"/>
                  </a:lnTo>
                  <a:lnTo>
                    <a:pt x="49904" y="510230"/>
                  </a:lnTo>
                  <a:lnTo>
                    <a:pt x="55990" y="494082"/>
                  </a:lnTo>
                  <a:lnTo>
                    <a:pt x="62889" y="477155"/>
                  </a:lnTo>
                  <a:lnTo>
                    <a:pt x="70826" y="459336"/>
                  </a:lnTo>
                  <a:lnTo>
                    <a:pt x="79625" y="440976"/>
                  </a:lnTo>
                  <a:lnTo>
                    <a:pt x="89576" y="422151"/>
                  </a:lnTo>
                  <a:lnTo>
                    <a:pt x="100490" y="403062"/>
                  </a:lnTo>
                  <a:lnTo>
                    <a:pt x="100734" y="402635"/>
                  </a:lnTo>
                  <a:lnTo>
                    <a:pt x="100871" y="402446"/>
                  </a:lnTo>
                  <a:lnTo>
                    <a:pt x="112633" y="383735"/>
                  </a:lnTo>
                  <a:lnTo>
                    <a:pt x="125805" y="364495"/>
                  </a:lnTo>
                  <a:lnTo>
                    <a:pt x="126184" y="363942"/>
                  </a:lnTo>
                  <a:lnTo>
                    <a:pt x="140263" y="345431"/>
                  </a:lnTo>
                  <a:lnTo>
                    <a:pt x="140674" y="344891"/>
                  </a:lnTo>
                  <a:lnTo>
                    <a:pt x="156026" y="326619"/>
                  </a:lnTo>
                  <a:lnTo>
                    <a:pt x="156458" y="326104"/>
                  </a:lnTo>
                  <a:lnTo>
                    <a:pt x="172990" y="308272"/>
                  </a:lnTo>
                  <a:lnTo>
                    <a:pt x="173537" y="307681"/>
                  </a:lnTo>
                  <a:lnTo>
                    <a:pt x="191436" y="290528"/>
                  </a:lnTo>
                  <a:lnTo>
                    <a:pt x="191998" y="289987"/>
                  </a:lnTo>
                  <a:lnTo>
                    <a:pt x="211239" y="273525"/>
                  </a:lnTo>
                  <a:lnTo>
                    <a:pt x="211855" y="272997"/>
                  </a:lnTo>
                  <a:lnTo>
                    <a:pt x="232356" y="257477"/>
                  </a:lnTo>
                  <a:lnTo>
                    <a:pt x="233068" y="256937"/>
                  </a:lnTo>
                  <a:lnTo>
                    <a:pt x="255155" y="242398"/>
                  </a:lnTo>
                  <a:lnTo>
                    <a:pt x="255878" y="241920"/>
                  </a:lnTo>
                  <a:lnTo>
                    <a:pt x="279401" y="228511"/>
                  </a:lnTo>
                  <a:lnTo>
                    <a:pt x="280171" y="228072"/>
                  </a:lnTo>
                  <a:lnTo>
                    <a:pt x="305256" y="215920"/>
                  </a:lnTo>
                  <a:lnTo>
                    <a:pt x="306109" y="215505"/>
                  </a:lnTo>
                  <a:lnTo>
                    <a:pt x="332945" y="204836"/>
                  </a:lnTo>
                  <a:lnTo>
                    <a:pt x="333732" y="204522"/>
                  </a:lnTo>
                  <a:lnTo>
                    <a:pt x="362287" y="195298"/>
                  </a:lnTo>
                  <a:lnTo>
                    <a:pt x="363102" y="195034"/>
                  </a:lnTo>
                  <a:lnTo>
                    <a:pt x="393414" y="187494"/>
                  </a:lnTo>
                  <a:lnTo>
                    <a:pt x="393226" y="187494"/>
                  </a:lnTo>
                  <a:lnTo>
                    <a:pt x="394219" y="187293"/>
                  </a:lnTo>
                  <a:lnTo>
                    <a:pt x="394376" y="187293"/>
                  </a:lnTo>
                  <a:lnTo>
                    <a:pt x="426582" y="181663"/>
                  </a:lnTo>
                  <a:lnTo>
                    <a:pt x="426441" y="181663"/>
                  </a:lnTo>
                  <a:lnTo>
                    <a:pt x="443765" y="179539"/>
                  </a:lnTo>
                  <a:lnTo>
                    <a:pt x="461843" y="177843"/>
                  </a:lnTo>
                  <a:lnTo>
                    <a:pt x="462215" y="177843"/>
                  </a:lnTo>
                  <a:lnTo>
                    <a:pt x="479753" y="176863"/>
                  </a:lnTo>
                  <a:lnTo>
                    <a:pt x="479550" y="176863"/>
                  </a:lnTo>
                  <a:lnTo>
                    <a:pt x="512464" y="176058"/>
                  </a:lnTo>
                  <a:lnTo>
                    <a:pt x="512464" y="162260"/>
                  </a:lnTo>
                  <a:lnTo>
                    <a:pt x="484188" y="162260"/>
                  </a:lnTo>
                  <a:lnTo>
                    <a:pt x="484188" y="148476"/>
                  </a:lnTo>
                  <a:close/>
                </a:path>
                <a:path w="789940" h="595629">
                  <a:moveTo>
                    <a:pt x="3053" y="577196"/>
                  </a:moveTo>
                  <a:lnTo>
                    <a:pt x="2753" y="577625"/>
                  </a:lnTo>
                  <a:lnTo>
                    <a:pt x="3076" y="577209"/>
                  </a:lnTo>
                  <a:close/>
                </a:path>
                <a:path w="789940" h="595629">
                  <a:moveTo>
                    <a:pt x="3076" y="577209"/>
                  </a:moveTo>
                  <a:lnTo>
                    <a:pt x="2753" y="577625"/>
                  </a:lnTo>
                  <a:lnTo>
                    <a:pt x="3811" y="577625"/>
                  </a:lnTo>
                  <a:lnTo>
                    <a:pt x="3076" y="577209"/>
                  </a:lnTo>
                  <a:close/>
                </a:path>
                <a:path w="789940" h="595629">
                  <a:moveTo>
                    <a:pt x="3600" y="576532"/>
                  </a:moveTo>
                  <a:lnTo>
                    <a:pt x="3173" y="577026"/>
                  </a:lnTo>
                  <a:lnTo>
                    <a:pt x="3076" y="577209"/>
                  </a:lnTo>
                  <a:lnTo>
                    <a:pt x="3600" y="576532"/>
                  </a:lnTo>
                  <a:close/>
                </a:path>
                <a:path w="789940" h="595629">
                  <a:moveTo>
                    <a:pt x="42796" y="531246"/>
                  </a:moveTo>
                  <a:lnTo>
                    <a:pt x="14273" y="562684"/>
                  </a:lnTo>
                  <a:lnTo>
                    <a:pt x="3173" y="577026"/>
                  </a:lnTo>
                  <a:lnTo>
                    <a:pt x="3600" y="576532"/>
                  </a:lnTo>
                  <a:lnTo>
                    <a:pt x="30307" y="576532"/>
                  </a:lnTo>
                  <a:lnTo>
                    <a:pt x="31326" y="571820"/>
                  </a:lnTo>
                  <a:lnTo>
                    <a:pt x="34140" y="560949"/>
                  </a:lnTo>
                  <a:lnTo>
                    <a:pt x="36659" y="551575"/>
                  </a:lnTo>
                  <a:lnTo>
                    <a:pt x="40429" y="538845"/>
                  </a:lnTo>
                  <a:lnTo>
                    <a:pt x="42796" y="531246"/>
                  </a:lnTo>
                  <a:close/>
                </a:path>
                <a:path w="789940" h="595629">
                  <a:moveTo>
                    <a:pt x="100833" y="516187"/>
                  </a:moveTo>
                  <a:lnTo>
                    <a:pt x="100496" y="516460"/>
                  </a:lnTo>
                  <a:lnTo>
                    <a:pt x="100833" y="516187"/>
                  </a:lnTo>
                  <a:close/>
                </a:path>
                <a:path w="789940" h="595629">
                  <a:moveTo>
                    <a:pt x="512464" y="360185"/>
                  </a:moveTo>
                  <a:lnTo>
                    <a:pt x="484188" y="360185"/>
                  </a:lnTo>
                  <a:lnTo>
                    <a:pt x="498766" y="374322"/>
                  </a:lnTo>
                  <a:lnTo>
                    <a:pt x="484188" y="374772"/>
                  </a:lnTo>
                  <a:lnTo>
                    <a:pt x="484188" y="513033"/>
                  </a:lnTo>
                  <a:lnTo>
                    <a:pt x="520326" y="482710"/>
                  </a:lnTo>
                  <a:lnTo>
                    <a:pt x="512464" y="482710"/>
                  </a:lnTo>
                  <a:lnTo>
                    <a:pt x="489240" y="471890"/>
                  </a:lnTo>
                  <a:lnTo>
                    <a:pt x="512464" y="452402"/>
                  </a:lnTo>
                  <a:lnTo>
                    <a:pt x="512464" y="360185"/>
                  </a:lnTo>
                  <a:close/>
                </a:path>
                <a:path w="789940" h="595629">
                  <a:moveTo>
                    <a:pt x="140365" y="485769"/>
                  </a:moveTo>
                  <a:lnTo>
                    <a:pt x="139983" y="486027"/>
                  </a:lnTo>
                  <a:lnTo>
                    <a:pt x="140365" y="485769"/>
                  </a:lnTo>
                  <a:close/>
                </a:path>
                <a:path w="789940" h="595629">
                  <a:moveTo>
                    <a:pt x="512464" y="452402"/>
                  </a:moveTo>
                  <a:lnTo>
                    <a:pt x="489240" y="471890"/>
                  </a:lnTo>
                  <a:lnTo>
                    <a:pt x="512464" y="482710"/>
                  </a:lnTo>
                  <a:lnTo>
                    <a:pt x="512464" y="452402"/>
                  </a:lnTo>
                  <a:close/>
                </a:path>
                <a:path w="789940" h="595629">
                  <a:moveTo>
                    <a:pt x="745906" y="256516"/>
                  </a:moveTo>
                  <a:lnTo>
                    <a:pt x="512464" y="452402"/>
                  </a:lnTo>
                  <a:lnTo>
                    <a:pt x="512464" y="482710"/>
                  </a:lnTo>
                  <a:lnTo>
                    <a:pt x="520326" y="482710"/>
                  </a:lnTo>
                  <a:lnTo>
                    <a:pt x="776990" y="267343"/>
                  </a:lnTo>
                  <a:lnTo>
                    <a:pt x="758808" y="267343"/>
                  </a:lnTo>
                  <a:lnTo>
                    <a:pt x="745906" y="256516"/>
                  </a:lnTo>
                  <a:close/>
                </a:path>
                <a:path w="789940" h="595629">
                  <a:moveTo>
                    <a:pt x="188546" y="455163"/>
                  </a:moveTo>
                  <a:lnTo>
                    <a:pt x="188227" y="455337"/>
                  </a:lnTo>
                  <a:lnTo>
                    <a:pt x="188546" y="455163"/>
                  </a:lnTo>
                  <a:close/>
                </a:path>
                <a:path w="789940" h="595629">
                  <a:moveTo>
                    <a:pt x="79782" y="440650"/>
                  </a:moveTo>
                  <a:lnTo>
                    <a:pt x="79609" y="440976"/>
                  </a:lnTo>
                  <a:lnTo>
                    <a:pt x="79782" y="440650"/>
                  </a:lnTo>
                  <a:close/>
                </a:path>
                <a:path w="789940" h="595629">
                  <a:moveTo>
                    <a:pt x="225471" y="435861"/>
                  </a:moveTo>
                  <a:lnTo>
                    <a:pt x="225000" y="436077"/>
                  </a:lnTo>
                  <a:lnTo>
                    <a:pt x="225471" y="435861"/>
                  </a:lnTo>
                  <a:close/>
                </a:path>
                <a:path w="789940" h="595629">
                  <a:moveTo>
                    <a:pt x="266184" y="418104"/>
                  </a:moveTo>
                  <a:lnTo>
                    <a:pt x="265823" y="418239"/>
                  </a:lnTo>
                  <a:lnTo>
                    <a:pt x="266184" y="418104"/>
                  </a:lnTo>
                  <a:close/>
                </a:path>
                <a:path w="789940" h="595629">
                  <a:moveTo>
                    <a:pt x="100807" y="402547"/>
                  </a:moveTo>
                  <a:lnTo>
                    <a:pt x="100558" y="402943"/>
                  </a:lnTo>
                  <a:lnTo>
                    <a:pt x="100807" y="402547"/>
                  </a:lnTo>
                  <a:close/>
                </a:path>
                <a:path w="789940" h="595629">
                  <a:moveTo>
                    <a:pt x="310947" y="402446"/>
                  </a:moveTo>
                  <a:lnTo>
                    <a:pt x="310425" y="402594"/>
                  </a:lnTo>
                  <a:lnTo>
                    <a:pt x="310947" y="402446"/>
                  </a:lnTo>
                  <a:close/>
                </a:path>
                <a:path w="789940" h="595629">
                  <a:moveTo>
                    <a:pt x="359596" y="389654"/>
                  </a:moveTo>
                  <a:lnTo>
                    <a:pt x="358962" y="389778"/>
                  </a:lnTo>
                  <a:lnTo>
                    <a:pt x="359596" y="389654"/>
                  </a:lnTo>
                  <a:close/>
                </a:path>
                <a:path w="789940" h="595629">
                  <a:moveTo>
                    <a:pt x="385341" y="384614"/>
                  </a:moveTo>
                  <a:lnTo>
                    <a:pt x="384726" y="384712"/>
                  </a:lnTo>
                  <a:lnTo>
                    <a:pt x="385341" y="384614"/>
                  </a:lnTo>
                  <a:close/>
                </a:path>
                <a:path w="789940" h="595629">
                  <a:moveTo>
                    <a:pt x="112874" y="383351"/>
                  </a:moveTo>
                  <a:lnTo>
                    <a:pt x="112611" y="383735"/>
                  </a:lnTo>
                  <a:lnTo>
                    <a:pt x="112874" y="383351"/>
                  </a:lnTo>
                  <a:close/>
                </a:path>
                <a:path w="789940" h="595629">
                  <a:moveTo>
                    <a:pt x="412025" y="380396"/>
                  </a:moveTo>
                  <a:lnTo>
                    <a:pt x="411499" y="380455"/>
                  </a:lnTo>
                  <a:lnTo>
                    <a:pt x="411650" y="380455"/>
                  </a:lnTo>
                  <a:lnTo>
                    <a:pt x="412025" y="380396"/>
                  </a:lnTo>
                  <a:close/>
                </a:path>
                <a:path w="789940" h="595629">
                  <a:moveTo>
                    <a:pt x="440277" y="377250"/>
                  </a:moveTo>
                  <a:lnTo>
                    <a:pt x="439964" y="377250"/>
                  </a:lnTo>
                  <a:lnTo>
                    <a:pt x="439439" y="377309"/>
                  </a:lnTo>
                  <a:lnTo>
                    <a:pt x="440277" y="377250"/>
                  </a:lnTo>
                  <a:close/>
                </a:path>
                <a:path w="789940" h="595629">
                  <a:moveTo>
                    <a:pt x="484188" y="360185"/>
                  </a:moveTo>
                  <a:lnTo>
                    <a:pt x="484188" y="374772"/>
                  </a:lnTo>
                  <a:lnTo>
                    <a:pt x="498766" y="374322"/>
                  </a:lnTo>
                  <a:lnTo>
                    <a:pt x="484188" y="360185"/>
                  </a:lnTo>
                  <a:close/>
                </a:path>
                <a:path w="789940" h="595629">
                  <a:moveTo>
                    <a:pt x="126018" y="364184"/>
                  </a:moveTo>
                  <a:lnTo>
                    <a:pt x="125782" y="364495"/>
                  </a:lnTo>
                  <a:lnTo>
                    <a:pt x="126018" y="364184"/>
                  </a:lnTo>
                  <a:close/>
                </a:path>
                <a:path w="789940" h="595629">
                  <a:moveTo>
                    <a:pt x="126202" y="363942"/>
                  </a:moveTo>
                  <a:lnTo>
                    <a:pt x="126018" y="364184"/>
                  </a:lnTo>
                  <a:lnTo>
                    <a:pt x="126202" y="363942"/>
                  </a:lnTo>
                  <a:close/>
                </a:path>
                <a:path w="789940" h="595629">
                  <a:moveTo>
                    <a:pt x="140424" y="345219"/>
                  </a:moveTo>
                  <a:lnTo>
                    <a:pt x="140246" y="345431"/>
                  </a:lnTo>
                  <a:lnTo>
                    <a:pt x="140424" y="345219"/>
                  </a:lnTo>
                  <a:close/>
                </a:path>
                <a:path w="789940" h="595629">
                  <a:moveTo>
                    <a:pt x="140700" y="344891"/>
                  </a:moveTo>
                  <a:lnTo>
                    <a:pt x="140424" y="345219"/>
                  </a:lnTo>
                  <a:lnTo>
                    <a:pt x="140700" y="344891"/>
                  </a:lnTo>
                  <a:close/>
                </a:path>
                <a:path w="789940" h="595629">
                  <a:moveTo>
                    <a:pt x="156221" y="326386"/>
                  </a:moveTo>
                  <a:lnTo>
                    <a:pt x="156006" y="326619"/>
                  </a:lnTo>
                  <a:lnTo>
                    <a:pt x="156221" y="326386"/>
                  </a:lnTo>
                  <a:close/>
                </a:path>
                <a:path w="789940" h="595629">
                  <a:moveTo>
                    <a:pt x="156483" y="326104"/>
                  </a:moveTo>
                  <a:lnTo>
                    <a:pt x="156221" y="326386"/>
                  </a:lnTo>
                  <a:lnTo>
                    <a:pt x="156483" y="326104"/>
                  </a:lnTo>
                  <a:close/>
                </a:path>
                <a:path w="789940" h="595629">
                  <a:moveTo>
                    <a:pt x="173241" y="308001"/>
                  </a:moveTo>
                  <a:lnTo>
                    <a:pt x="172959" y="308272"/>
                  </a:lnTo>
                  <a:lnTo>
                    <a:pt x="173241" y="308001"/>
                  </a:lnTo>
                  <a:close/>
                </a:path>
                <a:path w="789940" h="595629">
                  <a:moveTo>
                    <a:pt x="173574" y="307681"/>
                  </a:moveTo>
                  <a:lnTo>
                    <a:pt x="173241" y="308001"/>
                  </a:lnTo>
                  <a:lnTo>
                    <a:pt x="173574" y="307681"/>
                  </a:lnTo>
                  <a:close/>
                </a:path>
                <a:path w="789940" h="595629">
                  <a:moveTo>
                    <a:pt x="191669" y="290304"/>
                  </a:moveTo>
                  <a:lnTo>
                    <a:pt x="191408" y="290528"/>
                  </a:lnTo>
                  <a:lnTo>
                    <a:pt x="191669" y="290304"/>
                  </a:lnTo>
                  <a:close/>
                </a:path>
                <a:path w="789940" h="595629">
                  <a:moveTo>
                    <a:pt x="192038" y="289987"/>
                  </a:moveTo>
                  <a:lnTo>
                    <a:pt x="191669" y="290304"/>
                  </a:lnTo>
                  <a:lnTo>
                    <a:pt x="192038" y="289987"/>
                  </a:lnTo>
                  <a:close/>
                </a:path>
                <a:path w="789940" h="595629">
                  <a:moveTo>
                    <a:pt x="211530" y="273276"/>
                  </a:moveTo>
                  <a:lnTo>
                    <a:pt x="211201" y="273525"/>
                  </a:lnTo>
                  <a:lnTo>
                    <a:pt x="211530" y="273276"/>
                  </a:lnTo>
                  <a:close/>
                </a:path>
                <a:path w="789940" h="595629">
                  <a:moveTo>
                    <a:pt x="211897" y="272997"/>
                  </a:moveTo>
                  <a:lnTo>
                    <a:pt x="211530" y="273276"/>
                  </a:lnTo>
                  <a:lnTo>
                    <a:pt x="211897" y="272997"/>
                  </a:lnTo>
                  <a:close/>
                </a:path>
                <a:path w="789940" h="595629">
                  <a:moveTo>
                    <a:pt x="758808" y="245690"/>
                  </a:moveTo>
                  <a:lnTo>
                    <a:pt x="745906" y="256516"/>
                  </a:lnTo>
                  <a:lnTo>
                    <a:pt x="758808" y="267343"/>
                  </a:lnTo>
                  <a:lnTo>
                    <a:pt x="758808" y="245690"/>
                  </a:lnTo>
                  <a:close/>
                </a:path>
                <a:path w="789940" h="595629">
                  <a:moveTo>
                    <a:pt x="777004" y="245690"/>
                  </a:moveTo>
                  <a:lnTo>
                    <a:pt x="758808" y="245690"/>
                  </a:lnTo>
                  <a:lnTo>
                    <a:pt x="758808" y="267343"/>
                  </a:lnTo>
                  <a:lnTo>
                    <a:pt x="776990" y="267343"/>
                  </a:lnTo>
                  <a:lnTo>
                    <a:pt x="789900" y="256510"/>
                  </a:lnTo>
                  <a:lnTo>
                    <a:pt x="777004" y="245690"/>
                  </a:lnTo>
                  <a:close/>
                </a:path>
                <a:path w="789940" h="595629">
                  <a:moveTo>
                    <a:pt x="233068" y="256937"/>
                  </a:moveTo>
                  <a:lnTo>
                    <a:pt x="232314" y="257477"/>
                  </a:lnTo>
                  <a:lnTo>
                    <a:pt x="232636" y="257265"/>
                  </a:lnTo>
                  <a:lnTo>
                    <a:pt x="233068" y="256937"/>
                  </a:lnTo>
                  <a:close/>
                </a:path>
                <a:path w="789940" h="595629">
                  <a:moveTo>
                    <a:pt x="232636" y="257265"/>
                  </a:moveTo>
                  <a:lnTo>
                    <a:pt x="232314" y="257477"/>
                  </a:lnTo>
                  <a:lnTo>
                    <a:pt x="232636" y="257265"/>
                  </a:lnTo>
                  <a:close/>
                </a:path>
                <a:path w="789940" h="595629">
                  <a:moveTo>
                    <a:pt x="233133" y="256937"/>
                  </a:moveTo>
                  <a:lnTo>
                    <a:pt x="232636" y="257265"/>
                  </a:lnTo>
                  <a:lnTo>
                    <a:pt x="233133" y="256937"/>
                  </a:lnTo>
                  <a:close/>
                </a:path>
                <a:path w="789940" h="595629">
                  <a:moveTo>
                    <a:pt x="520312" y="30310"/>
                  </a:moveTo>
                  <a:lnTo>
                    <a:pt x="512464" y="30310"/>
                  </a:lnTo>
                  <a:lnTo>
                    <a:pt x="512464" y="60631"/>
                  </a:lnTo>
                  <a:lnTo>
                    <a:pt x="745914" y="256510"/>
                  </a:lnTo>
                  <a:lnTo>
                    <a:pt x="758808" y="245690"/>
                  </a:lnTo>
                  <a:lnTo>
                    <a:pt x="777004" y="245690"/>
                  </a:lnTo>
                  <a:lnTo>
                    <a:pt x="520312" y="30310"/>
                  </a:lnTo>
                  <a:close/>
                </a:path>
                <a:path w="789940" h="595629">
                  <a:moveTo>
                    <a:pt x="255878" y="241920"/>
                  </a:moveTo>
                  <a:lnTo>
                    <a:pt x="255099" y="242398"/>
                  </a:lnTo>
                  <a:lnTo>
                    <a:pt x="255514" y="242160"/>
                  </a:lnTo>
                  <a:lnTo>
                    <a:pt x="255878" y="241920"/>
                  </a:lnTo>
                  <a:close/>
                </a:path>
                <a:path w="789940" h="595629">
                  <a:moveTo>
                    <a:pt x="255514" y="242160"/>
                  </a:moveTo>
                  <a:lnTo>
                    <a:pt x="255099" y="242398"/>
                  </a:lnTo>
                  <a:lnTo>
                    <a:pt x="255514" y="242160"/>
                  </a:lnTo>
                  <a:close/>
                </a:path>
                <a:path w="789940" h="595629">
                  <a:moveTo>
                    <a:pt x="255935" y="241920"/>
                  </a:moveTo>
                  <a:lnTo>
                    <a:pt x="255514" y="242160"/>
                  </a:lnTo>
                  <a:lnTo>
                    <a:pt x="255935" y="241920"/>
                  </a:lnTo>
                  <a:close/>
                </a:path>
                <a:path w="789940" h="595629">
                  <a:moveTo>
                    <a:pt x="280171" y="228072"/>
                  </a:moveTo>
                  <a:lnTo>
                    <a:pt x="279341" y="228511"/>
                  </a:lnTo>
                  <a:lnTo>
                    <a:pt x="279740" y="228318"/>
                  </a:lnTo>
                  <a:lnTo>
                    <a:pt x="280171" y="228072"/>
                  </a:lnTo>
                  <a:close/>
                </a:path>
                <a:path w="789940" h="595629">
                  <a:moveTo>
                    <a:pt x="279740" y="228318"/>
                  </a:moveTo>
                  <a:lnTo>
                    <a:pt x="279341" y="228511"/>
                  </a:lnTo>
                  <a:lnTo>
                    <a:pt x="279740" y="228318"/>
                  </a:lnTo>
                  <a:close/>
                </a:path>
                <a:path w="789940" h="595629">
                  <a:moveTo>
                    <a:pt x="280246" y="228072"/>
                  </a:moveTo>
                  <a:lnTo>
                    <a:pt x="279740" y="228318"/>
                  </a:lnTo>
                  <a:lnTo>
                    <a:pt x="280246" y="228072"/>
                  </a:lnTo>
                  <a:close/>
                </a:path>
                <a:path w="789940" h="595629">
                  <a:moveTo>
                    <a:pt x="306109" y="215505"/>
                  </a:moveTo>
                  <a:lnTo>
                    <a:pt x="305167" y="215920"/>
                  </a:lnTo>
                  <a:lnTo>
                    <a:pt x="305665" y="215721"/>
                  </a:lnTo>
                  <a:lnTo>
                    <a:pt x="306109" y="215505"/>
                  </a:lnTo>
                  <a:close/>
                </a:path>
                <a:path w="789940" h="595629">
                  <a:moveTo>
                    <a:pt x="305665" y="215721"/>
                  </a:moveTo>
                  <a:lnTo>
                    <a:pt x="305167" y="215920"/>
                  </a:lnTo>
                  <a:lnTo>
                    <a:pt x="305665" y="215721"/>
                  </a:lnTo>
                  <a:close/>
                </a:path>
                <a:path w="789940" h="595629">
                  <a:moveTo>
                    <a:pt x="306206" y="215505"/>
                  </a:moveTo>
                  <a:lnTo>
                    <a:pt x="305665" y="215721"/>
                  </a:lnTo>
                  <a:lnTo>
                    <a:pt x="306206" y="215505"/>
                  </a:lnTo>
                  <a:close/>
                </a:path>
                <a:path w="789940" h="595629">
                  <a:moveTo>
                    <a:pt x="333732" y="204522"/>
                  </a:moveTo>
                  <a:lnTo>
                    <a:pt x="332840" y="204836"/>
                  </a:lnTo>
                  <a:lnTo>
                    <a:pt x="333397" y="204655"/>
                  </a:lnTo>
                  <a:lnTo>
                    <a:pt x="333732" y="204522"/>
                  </a:lnTo>
                  <a:close/>
                </a:path>
                <a:path w="789940" h="595629">
                  <a:moveTo>
                    <a:pt x="333397" y="204655"/>
                  </a:moveTo>
                  <a:lnTo>
                    <a:pt x="332840" y="204836"/>
                  </a:lnTo>
                  <a:lnTo>
                    <a:pt x="333397" y="204655"/>
                  </a:lnTo>
                  <a:close/>
                </a:path>
                <a:path w="789940" h="595629">
                  <a:moveTo>
                    <a:pt x="333810" y="204522"/>
                  </a:moveTo>
                  <a:lnTo>
                    <a:pt x="333397" y="204655"/>
                  </a:lnTo>
                  <a:lnTo>
                    <a:pt x="333810" y="204522"/>
                  </a:lnTo>
                  <a:close/>
                </a:path>
                <a:path w="789940" h="595629">
                  <a:moveTo>
                    <a:pt x="363102" y="195034"/>
                  </a:moveTo>
                  <a:lnTo>
                    <a:pt x="362172" y="195298"/>
                  </a:lnTo>
                  <a:lnTo>
                    <a:pt x="362676" y="195172"/>
                  </a:lnTo>
                  <a:lnTo>
                    <a:pt x="363102" y="195034"/>
                  </a:lnTo>
                  <a:close/>
                </a:path>
                <a:path w="789940" h="595629">
                  <a:moveTo>
                    <a:pt x="362676" y="195172"/>
                  </a:moveTo>
                  <a:lnTo>
                    <a:pt x="362172" y="195298"/>
                  </a:lnTo>
                  <a:lnTo>
                    <a:pt x="362676" y="195172"/>
                  </a:lnTo>
                  <a:close/>
                </a:path>
                <a:path w="789940" h="595629">
                  <a:moveTo>
                    <a:pt x="363229" y="195034"/>
                  </a:moveTo>
                  <a:lnTo>
                    <a:pt x="362676" y="195172"/>
                  </a:lnTo>
                  <a:lnTo>
                    <a:pt x="363229" y="195034"/>
                  </a:lnTo>
                  <a:close/>
                </a:path>
                <a:path w="789940" h="595629">
                  <a:moveTo>
                    <a:pt x="394219" y="187293"/>
                  </a:moveTo>
                  <a:lnTo>
                    <a:pt x="393226" y="187494"/>
                  </a:lnTo>
                  <a:lnTo>
                    <a:pt x="393852" y="187384"/>
                  </a:lnTo>
                  <a:lnTo>
                    <a:pt x="394219" y="187293"/>
                  </a:lnTo>
                  <a:close/>
                </a:path>
                <a:path w="789940" h="595629">
                  <a:moveTo>
                    <a:pt x="393852" y="187384"/>
                  </a:moveTo>
                  <a:lnTo>
                    <a:pt x="393226" y="187494"/>
                  </a:lnTo>
                  <a:lnTo>
                    <a:pt x="393414" y="187494"/>
                  </a:lnTo>
                  <a:lnTo>
                    <a:pt x="393852" y="187384"/>
                  </a:lnTo>
                  <a:close/>
                </a:path>
                <a:path w="789940" h="595629">
                  <a:moveTo>
                    <a:pt x="394376" y="187293"/>
                  </a:moveTo>
                  <a:lnTo>
                    <a:pt x="394219" y="187293"/>
                  </a:lnTo>
                  <a:lnTo>
                    <a:pt x="393852" y="187384"/>
                  </a:lnTo>
                  <a:lnTo>
                    <a:pt x="394376" y="187293"/>
                  </a:lnTo>
                  <a:close/>
                </a:path>
                <a:path w="789940" h="595629">
                  <a:moveTo>
                    <a:pt x="426914" y="181605"/>
                  </a:moveTo>
                  <a:lnTo>
                    <a:pt x="426441" y="181663"/>
                  </a:lnTo>
                  <a:lnTo>
                    <a:pt x="426582" y="181663"/>
                  </a:lnTo>
                  <a:lnTo>
                    <a:pt x="426914" y="181605"/>
                  </a:lnTo>
                  <a:close/>
                </a:path>
                <a:path w="789940" h="595629">
                  <a:moveTo>
                    <a:pt x="462215" y="177843"/>
                  </a:moveTo>
                  <a:lnTo>
                    <a:pt x="461843" y="177843"/>
                  </a:lnTo>
                  <a:lnTo>
                    <a:pt x="461315" y="177893"/>
                  </a:lnTo>
                  <a:lnTo>
                    <a:pt x="462215" y="177843"/>
                  </a:lnTo>
                  <a:close/>
                </a:path>
                <a:path w="789940" h="595629">
                  <a:moveTo>
                    <a:pt x="497987" y="148135"/>
                  </a:moveTo>
                  <a:lnTo>
                    <a:pt x="484188" y="148476"/>
                  </a:lnTo>
                  <a:lnTo>
                    <a:pt x="484188" y="162260"/>
                  </a:lnTo>
                  <a:lnTo>
                    <a:pt x="497987" y="148135"/>
                  </a:lnTo>
                  <a:close/>
                </a:path>
                <a:path w="789940" h="595629">
                  <a:moveTo>
                    <a:pt x="512464" y="148135"/>
                  </a:moveTo>
                  <a:lnTo>
                    <a:pt x="497987" y="148135"/>
                  </a:lnTo>
                  <a:lnTo>
                    <a:pt x="484188" y="162260"/>
                  </a:lnTo>
                  <a:lnTo>
                    <a:pt x="512464" y="162260"/>
                  </a:lnTo>
                  <a:lnTo>
                    <a:pt x="512464" y="148135"/>
                  </a:lnTo>
                  <a:close/>
                </a:path>
                <a:path w="789940" h="595629">
                  <a:moveTo>
                    <a:pt x="484188" y="0"/>
                  </a:moveTo>
                  <a:lnTo>
                    <a:pt x="484188" y="148476"/>
                  </a:lnTo>
                  <a:lnTo>
                    <a:pt x="497987" y="148135"/>
                  </a:lnTo>
                  <a:lnTo>
                    <a:pt x="512464" y="148135"/>
                  </a:lnTo>
                  <a:lnTo>
                    <a:pt x="512464" y="60631"/>
                  </a:lnTo>
                  <a:lnTo>
                    <a:pt x="489240" y="41143"/>
                  </a:lnTo>
                  <a:lnTo>
                    <a:pt x="512464" y="30310"/>
                  </a:lnTo>
                  <a:lnTo>
                    <a:pt x="520312" y="30310"/>
                  </a:lnTo>
                  <a:lnTo>
                    <a:pt x="484188" y="0"/>
                  </a:lnTo>
                  <a:close/>
                </a:path>
                <a:path w="789940" h="595629">
                  <a:moveTo>
                    <a:pt x="512464" y="30310"/>
                  </a:moveTo>
                  <a:lnTo>
                    <a:pt x="489240" y="41143"/>
                  </a:lnTo>
                  <a:lnTo>
                    <a:pt x="512464" y="60631"/>
                  </a:lnTo>
                  <a:lnTo>
                    <a:pt x="512464" y="30310"/>
                  </a:lnTo>
                  <a:close/>
                </a:path>
              </a:pathLst>
            </a:custGeom>
            <a:solidFill>
              <a:srgbClr val="2C2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95876" y="5681662"/>
              <a:ext cx="1590675" cy="495300"/>
            </a:xfrm>
            <a:custGeom>
              <a:avLst/>
              <a:gdLst/>
              <a:ahLst/>
              <a:cxnLst/>
              <a:rect l="l" t="t" r="r" b="b"/>
              <a:pathLst>
                <a:path w="1590675" h="495300">
                  <a:moveTo>
                    <a:pt x="247523" y="0"/>
                  </a:moveTo>
                  <a:lnTo>
                    <a:pt x="0" y="247650"/>
                  </a:lnTo>
                  <a:lnTo>
                    <a:pt x="247523" y="495300"/>
                  </a:lnTo>
                  <a:lnTo>
                    <a:pt x="247523" y="371475"/>
                  </a:lnTo>
                  <a:lnTo>
                    <a:pt x="1590675" y="371475"/>
                  </a:lnTo>
                  <a:lnTo>
                    <a:pt x="1590675" y="123825"/>
                  </a:lnTo>
                  <a:lnTo>
                    <a:pt x="247523" y="123825"/>
                  </a:lnTo>
                  <a:lnTo>
                    <a:pt x="24752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95876" y="5681662"/>
              <a:ext cx="1590675" cy="495300"/>
            </a:xfrm>
            <a:custGeom>
              <a:avLst/>
              <a:gdLst/>
              <a:ahLst/>
              <a:cxnLst/>
              <a:rect l="l" t="t" r="r" b="b"/>
              <a:pathLst>
                <a:path w="1590675" h="495300">
                  <a:moveTo>
                    <a:pt x="1590675" y="371475"/>
                  </a:moveTo>
                  <a:lnTo>
                    <a:pt x="247523" y="371475"/>
                  </a:lnTo>
                  <a:lnTo>
                    <a:pt x="247523" y="495300"/>
                  </a:lnTo>
                  <a:lnTo>
                    <a:pt x="0" y="247650"/>
                  </a:lnTo>
                  <a:lnTo>
                    <a:pt x="247523" y="0"/>
                  </a:lnTo>
                  <a:lnTo>
                    <a:pt x="247523" y="123825"/>
                  </a:lnTo>
                  <a:lnTo>
                    <a:pt x="1590675" y="123825"/>
                  </a:lnTo>
                  <a:lnTo>
                    <a:pt x="1590675" y="371475"/>
                  </a:lnTo>
                  <a:close/>
                </a:path>
              </a:pathLst>
            </a:custGeom>
            <a:ln w="28575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94194" y="932466"/>
              <a:ext cx="374015" cy="777240"/>
            </a:xfrm>
            <a:custGeom>
              <a:avLst/>
              <a:gdLst/>
              <a:ahLst/>
              <a:cxnLst/>
              <a:rect l="l" t="t" r="r" b="b"/>
              <a:pathLst>
                <a:path w="374015" h="777239">
                  <a:moveTo>
                    <a:pt x="349241" y="733496"/>
                  </a:moveTo>
                  <a:lnTo>
                    <a:pt x="252664" y="643589"/>
                  </a:lnTo>
                  <a:lnTo>
                    <a:pt x="373521" y="414176"/>
                  </a:lnTo>
                  <a:lnTo>
                    <a:pt x="367203" y="207260"/>
                  </a:lnTo>
                  <a:lnTo>
                    <a:pt x="308537" y="57610"/>
                  </a:lnTo>
                  <a:lnTo>
                    <a:pt x="272353" y="0"/>
                  </a:lnTo>
                  <a:lnTo>
                    <a:pt x="278051" y="45165"/>
                  </a:lnTo>
                  <a:lnTo>
                    <a:pt x="273835" y="162835"/>
                  </a:lnTo>
                  <a:lnTo>
                    <a:pt x="227739" y="326269"/>
                  </a:lnTo>
                  <a:lnTo>
                    <a:pt x="107799" y="508727"/>
                  </a:lnTo>
                  <a:lnTo>
                    <a:pt x="18121" y="425241"/>
                  </a:lnTo>
                  <a:lnTo>
                    <a:pt x="0" y="776674"/>
                  </a:lnTo>
                  <a:lnTo>
                    <a:pt x="349241" y="73349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9200" y="924406"/>
              <a:ext cx="411480" cy="801370"/>
            </a:xfrm>
            <a:custGeom>
              <a:avLst/>
              <a:gdLst/>
              <a:ahLst/>
              <a:cxnLst/>
              <a:rect l="l" t="t" r="r" b="b"/>
              <a:pathLst>
                <a:path w="411479" h="801369">
                  <a:moveTo>
                    <a:pt x="292843" y="9128"/>
                  </a:moveTo>
                  <a:lnTo>
                    <a:pt x="299957" y="1486"/>
                  </a:lnTo>
                  <a:lnTo>
                    <a:pt x="299793" y="1225"/>
                  </a:lnTo>
                  <a:lnTo>
                    <a:pt x="273358" y="9587"/>
                  </a:lnTo>
                  <a:lnTo>
                    <a:pt x="273530" y="11135"/>
                  </a:lnTo>
                  <a:lnTo>
                    <a:pt x="274058" y="13611"/>
                  </a:lnTo>
                  <a:lnTo>
                    <a:pt x="274388" y="15415"/>
                  </a:lnTo>
                  <a:lnTo>
                    <a:pt x="274991" y="14767"/>
                  </a:lnTo>
                  <a:lnTo>
                    <a:pt x="292843" y="9128"/>
                  </a:lnTo>
                  <a:close/>
                </a:path>
                <a:path w="411479" h="801369">
                  <a:moveTo>
                    <a:pt x="283348" y="26815"/>
                  </a:moveTo>
                  <a:lnTo>
                    <a:pt x="301546" y="7267"/>
                  </a:lnTo>
                  <a:lnTo>
                    <a:pt x="301408" y="6422"/>
                  </a:lnTo>
                  <a:lnTo>
                    <a:pt x="274991" y="14767"/>
                  </a:lnTo>
                  <a:lnTo>
                    <a:pt x="275556" y="15801"/>
                  </a:lnTo>
                  <a:lnTo>
                    <a:pt x="278596" y="19968"/>
                  </a:lnTo>
                  <a:lnTo>
                    <a:pt x="283348" y="26815"/>
                  </a:lnTo>
                  <a:close/>
                </a:path>
                <a:path w="411479" h="801369">
                  <a:moveTo>
                    <a:pt x="123829" y="537068"/>
                  </a:moveTo>
                  <a:lnTo>
                    <a:pt x="153721" y="502894"/>
                  </a:lnTo>
                  <a:lnTo>
                    <a:pt x="190023" y="456006"/>
                  </a:lnTo>
                  <a:lnTo>
                    <a:pt x="220368" y="409135"/>
                  </a:lnTo>
                  <a:lnTo>
                    <a:pt x="245150" y="362855"/>
                  </a:lnTo>
                  <a:lnTo>
                    <a:pt x="265020" y="317480"/>
                  </a:lnTo>
                  <a:lnTo>
                    <a:pt x="280436" y="273607"/>
                  </a:lnTo>
                  <a:lnTo>
                    <a:pt x="291967" y="231509"/>
                  </a:lnTo>
                  <a:lnTo>
                    <a:pt x="299883" y="191746"/>
                  </a:lnTo>
                  <a:lnTo>
                    <a:pt x="306614" y="137229"/>
                  </a:lnTo>
                  <a:lnTo>
                    <a:pt x="308478" y="90338"/>
                  </a:lnTo>
                  <a:lnTo>
                    <a:pt x="308338" y="76582"/>
                  </a:lnTo>
                  <a:lnTo>
                    <a:pt x="291188" y="38717"/>
                  </a:lnTo>
                  <a:lnTo>
                    <a:pt x="275556" y="15801"/>
                  </a:lnTo>
                  <a:lnTo>
                    <a:pt x="274991" y="14767"/>
                  </a:lnTo>
                  <a:lnTo>
                    <a:pt x="274388" y="15415"/>
                  </a:lnTo>
                  <a:lnTo>
                    <a:pt x="274729" y="17316"/>
                  </a:lnTo>
                  <a:lnTo>
                    <a:pt x="275448" y="22022"/>
                  </a:lnTo>
                  <a:lnTo>
                    <a:pt x="276338" y="27964"/>
                  </a:lnTo>
                  <a:lnTo>
                    <a:pt x="277219" y="35722"/>
                  </a:lnTo>
                  <a:lnTo>
                    <a:pt x="278095" y="44260"/>
                  </a:lnTo>
                  <a:lnTo>
                    <a:pt x="278914" y="54207"/>
                  </a:lnTo>
                  <a:lnTo>
                    <a:pt x="279623" y="65027"/>
                  </a:lnTo>
                  <a:lnTo>
                    <a:pt x="280065" y="77057"/>
                  </a:lnTo>
                  <a:lnTo>
                    <a:pt x="280202" y="90096"/>
                  </a:lnTo>
                  <a:lnTo>
                    <a:pt x="279989" y="104175"/>
                  </a:lnTo>
                  <a:lnTo>
                    <a:pt x="279491" y="119058"/>
                  </a:lnTo>
                  <a:lnTo>
                    <a:pt x="279475" y="119536"/>
                  </a:lnTo>
                  <a:lnTo>
                    <a:pt x="278426" y="134864"/>
                  </a:lnTo>
                  <a:lnTo>
                    <a:pt x="276942" y="151415"/>
                  </a:lnTo>
                  <a:lnTo>
                    <a:pt x="274840" y="168778"/>
                  </a:lnTo>
                  <a:lnTo>
                    <a:pt x="271978" y="187196"/>
                  </a:lnTo>
                  <a:lnTo>
                    <a:pt x="268594" y="205567"/>
                  </a:lnTo>
                  <a:lnTo>
                    <a:pt x="264495" y="224761"/>
                  </a:lnTo>
                  <a:lnTo>
                    <a:pt x="264377" y="225312"/>
                  </a:lnTo>
                  <a:lnTo>
                    <a:pt x="259405" y="244595"/>
                  </a:lnTo>
                  <a:lnTo>
                    <a:pt x="253502" y="264971"/>
                  </a:lnTo>
                  <a:lnTo>
                    <a:pt x="253354" y="265480"/>
                  </a:lnTo>
                  <a:lnTo>
                    <a:pt x="246618" y="285773"/>
                  </a:lnTo>
                  <a:lnTo>
                    <a:pt x="238788" y="306891"/>
                  </a:lnTo>
                  <a:lnTo>
                    <a:pt x="238606" y="307382"/>
                  </a:lnTo>
                  <a:lnTo>
                    <a:pt x="229835" y="328440"/>
                  </a:lnTo>
                  <a:lnTo>
                    <a:pt x="219841" y="350242"/>
                  </a:lnTo>
                  <a:lnTo>
                    <a:pt x="219590" y="350788"/>
                  </a:lnTo>
                  <a:lnTo>
                    <a:pt x="208535" y="372308"/>
                  </a:lnTo>
                  <a:lnTo>
                    <a:pt x="196148" y="394522"/>
                  </a:lnTo>
                  <a:lnTo>
                    <a:pt x="195839" y="395075"/>
                  </a:lnTo>
                  <a:lnTo>
                    <a:pt x="182256" y="416913"/>
                  </a:lnTo>
                  <a:lnTo>
                    <a:pt x="181982" y="417356"/>
                  </a:lnTo>
                  <a:lnTo>
                    <a:pt x="167017" y="439535"/>
                  </a:lnTo>
                  <a:lnTo>
                    <a:pt x="150404" y="461990"/>
                  </a:lnTo>
                  <a:lnTo>
                    <a:pt x="150070" y="462442"/>
                  </a:lnTo>
                  <a:lnTo>
                    <a:pt x="149857" y="462671"/>
                  </a:lnTo>
                  <a:lnTo>
                    <a:pt x="132122" y="484635"/>
                  </a:lnTo>
                  <a:lnTo>
                    <a:pt x="132265" y="484482"/>
                  </a:lnTo>
                  <a:lnTo>
                    <a:pt x="121750" y="496499"/>
                  </a:lnTo>
                  <a:lnTo>
                    <a:pt x="132427" y="506439"/>
                  </a:lnTo>
                  <a:lnTo>
                    <a:pt x="113160" y="527135"/>
                  </a:lnTo>
                  <a:lnTo>
                    <a:pt x="123829" y="537068"/>
                  </a:lnTo>
                  <a:close/>
                </a:path>
                <a:path w="411479" h="801369">
                  <a:moveTo>
                    <a:pt x="299445" y="671"/>
                  </a:moveTo>
                  <a:lnTo>
                    <a:pt x="299023" y="0"/>
                  </a:lnTo>
                  <a:lnTo>
                    <a:pt x="299445" y="671"/>
                  </a:lnTo>
                  <a:close/>
                </a:path>
                <a:path w="411479" h="801369">
                  <a:moveTo>
                    <a:pt x="287381" y="650693"/>
                  </a:moveTo>
                  <a:lnTo>
                    <a:pt x="314773" y="616956"/>
                  </a:lnTo>
                  <a:lnTo>
                    <a:pt x="344786" y="572507"/>
                  </a:lnTo>
                  <a:lnTo>
                    <a:pt x="375081" y="513039"/>
                  </a:lnTo>
                  <a:lnTo>
                    <a:pt x="395559" y="454046"/>
                  </a:lnTo>
                  <a:lnTo>
                    <a:pt x="407198" y="396286"/>
                  </a:lnTo>
                  <a:lnTo>
                    <a:pt x="411184" y="340365"/>
                  </a:lnTo>
                  <a:lnTo>
                    <a:pt x="410763" y="313153"/>
                  </a:lnTo>
                  <a:lnTo>
                    <a:pt x="405599" y="260938"/>
                  </a:lnTo>
                  <a:lnTo>
                    <a:pt x="395909" y="211979"/>
                  </a:lnTo>
                  <a:lnTo>
                    <a:pt x="382894" y="166759"/>
                  </a:lnTo>
                  <a:lnTo>
                    <a:pt x="367783" y="125818"/>
                  </a:lnTo>
                  <a:lnTo>
                    <a:pt x="351776" y="89731"/>
                  </a:lnTo>
                  <a:lnTo>
                    <a:pt x="328433" y="45609"/>
                  </a:lnTo>
                  <a:lnTo>
                    <a:pt x="301713" y="3675"/>
                  </a:lnTo>
                  <a:lnTo>
                    <a:pt x="299477" y="637"/>
                  </a:lnTo>
                  <a:lnTo>
                    <a:pt x="299810" y="1220"/>
                  </a:lnTo>
                  <a:lnTo>
                    <a:pt x="299957" y="1486"/>
                  </a:lnTo>
                  <a:lnTo>
                    <a:pt x="292843" y="9128"/>
                  </a:lnTo>
                  <a:lnTo>
                    <a:pt x="300601" y="6677"/>
                  </a:lnTo>
                  <a:lnTo>
                    <a:pt x="301323" y="5902"/>
                  </a:lnTo>
                  <a:lnTo>
                    <a:pt x="301429" y="6400"/>
                  </a:lnTo>
                  <a:lnTo>
                    <a:pt x="301475" y="6618"/>
                  </a:lnTo>
                  <a:lnTo>
                    <a:pt x="301851" y="8378"/>
                  </a:lnTo>
                  <a:lnTo>
                    <a:pt x="307120" y="52237"/>
                  </a:lnTo>
                  <a:lnTo>
                    <a:pt x="307984" y="66812"/>
                  </a:lnTo>
                  <a:lnTo>
                    <a:pt x="311088" y="72244"/>
                  </a:lnTo>
                  <a:lnTo>
                    <a:pt x="318522" y="86335"/>
                  </a:lnTo>
                  <a:lnTo>
                    <a:pt x="326194" y="101793"/>
                  </a:lnTo>
                  <a:lnTo>
                    <a:pt x="333883" y="118376"/>
                  </a:lnTo>
                  <a:lnTo>
                    <a:pt x="341517" y="136327"/>
                  </a:lnTo>
                  <a:lnTo>
                    <a:pt x="348959" y="155278"/>
                  </a:lnTo>
                  <a:lnTo>
                    <a:pt x="355957" y="175388"/>
                  </a:lnTo>
                  <a:lnTo>
                    <a:pt x="362492" y="196383"/>
                  </a:lnTo>
                  <a:lnTo>
                    <a:pt x="362639" y="196853"/>
                  </a:lnTo>
                  <a:lnTo>
                    <a:pt x="362683" y="197081"/>
                  </a:lnTo>
                  <a:lnTo>
                    <a:pt x="368364" y="218440"/>
                  </a:lnTo>
                  <a:lnTo>
                    <a:pt x="373471" y="241190"/>
                  </a:lnTo>
                  <a:lnTo>
                    <a:pt x="373617" y="241845"/>
                  </a:lnTo>
                  <a:lnTo>
                    <a:pt x="377572" y="264763"/>
                  </a:lnTo>
                  <a:lnTo>
                    <a:pt x="377688" y="265431"/>
                  </a:lnTo>
                  <a:lnTo>
                    <a:pt x="380600" y="289118"/>
                  </a:lnTo>
                  <a:lnTo>
                    <a:pt x="380683" y="289786"/>
                  </a:lnTo>
                  <a:lnTo>
                    <a:pt x="382470" y="314036"/>
                  </a:lnTo>
                  <a:lnTo>
                    <a:pt x="382529" y="314839"/>
                  </a:lnTo>
                  <a:lnTo>
                    <a:pt x="382888" y="339628"/>
                  </a:lnTo>
                  <a:lnTo>
                    <a:pt x="382900" y="340408"/>
                  </a:lnTo>
                  <a:lnTo>
                    <a:pt x="381839" y="365708"/>
                  </a:lnTo>
                  <a:lnTo>
                    <a:pt x="381806" y="366518"/>
                  </a:lnTo>
                  <a:lnTo>
                    <a:pt x="379196" y="392098"/>
                  </a:lnTo>
                  <a:lnTo>
                    <a:pt x="379106" y="392988"/>
                  </a:lnTo>
                  <a:lnTo>
                    <a:pt x="374698" y="419060"/>
                  </a:lnTo>
                  <a:lnTo>
                    <a:pt x="374555" y="419915"/>
                  </a:lnTo>
                  <a:lnTo>
                    <a:pt x="368341" y="446269"/>
                  </a:lnTo>
                  <a:lnTo>
                    <a:pt x="368138" y="447132"/>
                  </a:lnTo>
                  <a:lnTo>
                    <a:pt x="359940" y="473773"/>
                  </a:lnTo>
                  <a:lnTo>
                    <a:pt x="359662" y="474680"/>
                  </a:lnTo>
                  <a:lnTo>
                    <a:pt x="349185" y="501591"/>
                  </a:lnTo>
                  <a:lnTo>
                    <a:pt x="348879" y="502382"/>
                  </a:lnTo>
                  <a:lnTo>
                    <a:pt x="336173" y="529567"/>
                  </a:lnTo>
                  <a:lnTo>
                    <a:pt x="335811" y="530343"/>
                  </a:lnTo>
                  <a:lnTo>
                    <a:pt x="320675" y="557667"/>
                  </a:lnTo>
                  <a:lnTo>
                    <a:pt x="320803" y="557529"/>
                  </a:lnTo>
                  <a:lnTo>
                    <a:pt x="320274" y="558393"/>
                  </a:lnTo>
                  <a:lnTo>
                    <a:pt x="302342" y="585917"/>
                  </a:lnTo>
                  <a:lnTo>
                    <a:pt x="292188" y="599941"/>
                  </a:lnTo>
                  <a:lnTo>
                    <a:pt x="281112" y="614328"/>
                  </a:lnTo>
                  <a:lnTo>
                    <a:pt x="280859" y="614600"/>
                  </a:lnTo>
                  <a:lnTo>
                    <a:pt x="269626" y="628105"/>
                  </a:lnTo>
                  <a:lnTo>
                    <a:pt x="269764" y="627957"/>
                  </a:lnTo>
                  <a:lnTo>
                    <a:pt x="247925" y="652595"/>
                  </a:lnTo>
                  <a:lnTo>
                    <a:pt x="258025" y="661997"/>
                  </a:lnTo>
                  <a:lnTo>
                    <a:pt x="277292" y="641301"/>
                  </a:lnTo>
                  <a:lnTo>
                    <a:pt x="287381" y="650693"/>
                  </a:lnTo>
                  <a:close/>
                </a:path>
                <a:path w="411479" h="801369">
                  <a:moveTo>
                    <a:pt x="301432" y="6415"/>
                  </a:moveTo>
                  <a:lnTo>
                    <a:pt x="301323" y="5902"/>
                  </a:lnTo>
                  <a:lnTo>
                    <a:pt x="301408" y="6422"/>
                  </a:lnTo>
                  <a:close/>
                </a:path>
                <a:path w="411479" h="801369">
                  <a:moveTo>
                    <a:pt x="301408" y="6422"/>
                  </a:moveTo>
                  <a:lnTo>
                    <a:pt x="301323" y="5902"/>
                  </a:lnTo>
                  <a:lnTo>
                    <a:pt x="300601" y="6677"/>
                  </a:lnTo>
                  <a:lnTo>
                    <a:pt x="301408" y="6422"/>
                  </a:lnTo>
                  <a:close/>
                </a:path>
                <a:path w="411479" h="801369">
                  <a:moveTo>
                    <a:pt x="301546" y="7267"/>
                  </a:moveTo>
                  <a:lnTo>
                    <a:pt x="301475" y="6618"/>
                  </a:lnTo>
                  <a:lnTo>
                    <a:pt x="301408" y="6422"/>
                  </a:lnTo>
                  <a:lnTo>
                    <a:pt x="301546" y="7267"/>
                  </a:lnTo>
                  <a:close/>
                </a:path>
                <a:path w="411479" h="801369">
                  <a:moveTo>
                    <a:pt x="307984" y="66812"/>
                  </a:moveTo>
                  <a:lnTo>
                    <a:pt x="304409" y="24515"/>
                  </a:lnTo>
                  <a:lnTo>
                    <a:pt x="301475" y="6618"/>
                  </a:lnTo>
                  <a:lnTo>
                    <a:pt x="301546" y="7267"/>
                  </a:lnTo>
                  <a:lnTo>
                    <a:pt x="283348" y="26815"/>
                  </a:lnTo>
                  <a:lnTo>
                    <a:pt x="286103" y="30772"/>
                  </a:lnTo>
                  <a:lnTo>
                    <a:pt x="292142" y="40238"/>
                  </a:lnTo>
                  <a:lnTo>
                    <a:pt x="297286" y="48470"/>
                  </a:lnTo>
                  <a:lnTo>
                    <a:pt x="304035" y="59903"/>
                  </a:lnTo>
                  <a:lnTo>
                    <a:pt x="307984" y="66812"/>
                  </a:lnTo>
                  <a:close/>
                </a:path>
                <a:path w="411479" h="801369">
                  <a:moveTo>
                    <a:pt x="279460" y="119553"/>
                  </a:moveTo>
                  <a:lnTo>
                    <a:pt x="279489" y="119120"/>
                  </a:lnTo>
                  <a:lnTo>
                    <a:pt x="279460" y="119553"/>
                  </a:lnTo>
                  <a:close/>
                </a:path>
                <a:path w="411479" h="801369">
                  <a:moveTo>
                    <a:pt x="113160" y="527135"/>
                  </a:moveTo>
                  <a:lnTo>
                    <a:pt x="132427" y="506439"/>
                  </a:lnTo>
                  <a:lnTo>
                    <a:pt x="112146" y="507476"/>
                  </a:lnTo>
                  <a:lnTo>
                    <a:pt x="121750" y="496499"/>
                  </a:lnTo>
                  <a:lnTo>
                    <a:pt x="20554" y="402291"/>
                  </a:lnTo>
                  <a:lnTo>
                    <a:pt x="18124" y="449403"/>
                  </a:lnTo>
                  <a:lnTo>
                    <a:pt x="23481" y="443649"/>
                  </a:lnTo>
                  <a:lnTo>
                    <a:pt x="47225" y="434023"/>
                  </a:lnTo>
                  <a:lnTo>
                    <a:pt x="45664" y="464300"/>
                  </a:lnTo>
                  <a:lnTo>
                    <a:pt x="113160" y="527135"/>
                  </a:lnTo>
                  <a:close/>
                </a:path>
                <a:path w="411479" h="801369">
                  <a:moveTo>
                    <a:pt x="274787" y="169214"/>
                  </a:moveTo>
                  <a:lnTo>
                    <a:pt x="274858" y="168758"/>
                  </a:lnTo>
                  <a:lnTo>
                    <a:pt x="274787" y="169214"/>
                  </a:lnTo>
                  <a:close/>
                </a:path>
                <a:path w="411479" h="801369">
                  <a:moveTo>
                    <a:pt x="45664" y="464300"/>
                  </a:moveTo>
                  <a:lnTo>
                    <a:pt x="47225" y="434023"/>
                  </a:lnTo>
                  <a:lnTo>
                    <a:pt x="23481" y="443649"/>
                  </a:lnTo>
                  <a:lnTo>
                    <a:pt x="45664" y="464300"/>
                  </a:lnTo>
                  <a:close/>
                </a:path>
                <a:path w="411479" h="801369">
                  <a:moveTo>
                    <a:pt x="29971" y="768636"/>
                  </a:moveTo>
                  <a:lnTo>
                    <a:pt x="45664" y="464300"/>
                  </a:lnTo>
                  <a:lnTo>
                    <a:pt x="23481" y="443649"/>
                  </a:lnTo>
                  <a:lnTo>
                    <a:pt x="18124" y="449403"/>
                  </a:lnTo>
                  <a:lnTo>
                    <a:pt x="867" y="784011"/>
                  </a:lnTo>
                  <a:lnTo>
                    <a:pt x="13256" y="770703"/>
                  </a:lnTo>
                  <a:lnTo>
                    <a:pt x="29971" y="768636"/>
                  </a:lnTo>
                  <a:close/>
                </a:path>
                <a:path w="411479" h="801369">
                  <a:moveTo>
                    <a:pt x="264357" y="225333"/>
                  </a:moveTo>
                  <a:lnTo>
                    <a:pt x="264448" y="224981"/>
                  </a:lnTo>
                  <a:lnTo>
                    <a:pt x="264357" y="225333"/>
                  </a:lnTo>
                  <a:close/>
                </a:path>
                <a:path w="411479" h="801369">
                  <a:moveTo>
                    <a:pt x="349091" y="155614"/>
                  </a:moveTo>
                  <a:lnTo>
                    <a:pt x="348970" y="155266"/>
                  </a:lnTo>
                  <a:lnTo>
                    <a:pt x="349091" y="155614"/>
                  </a:lnTo>
                  <a:close/>
                </a:path>
                <a:path w="411479" h="801369">
                  <a:moveTo>
                    <a:pt x="253325" y="265512"/>
                  </a:moveTo>
                  <a:lnTo>
                    <a:pt x="253488" y="265020"/>
                  </a:lnTo>
                  <a:lnTo>
                    <a:pt x="253325" y="265512"/>
                  </a:lnTo>
                  <a:close/>
                </a:path>
                <a:path w="411479" h="801369">
                  <a:moveTo>
                    <a:pt x="238580" y="307410"/>
                  </a:moveTo>
                  <a:lnTo>
                    <a:pt x="238728" y="307054"/>
                  </a:lnTo>
                  <a:lnTo>
                    <a:pt x="238580" y="307410"/>
                  </a:lnTo>
                  <a:close/>
                </a:path>
                <a:path w="411479" h="801369">
                  <a:moveTo>
                    <a:pt x="362653" y="196966"/>
                  </a:moveTo>
                  <a:lnTo>
                    <a:pt x="362532" y="196514"/>
                  </a:lnTo>
                  <a:lnTo>
                    <a:pt x="362653" y="196966"/>
                  </a:lnTo>
                  <a:close/>
                </a:path>
                <a:path w="411479" h="801369">
                  <a:moveTo>
                    <a:pt x="219539" y="350843"/>
                  </a:moveTo>
                  <a:lnTo>
                    <a:pt x="219787" y="350359"/>
                  </a:lnTo>
                  <a:lnTo>
                    <a:pt x="219539" y="350843"/>
                  </a:lnTo>
                  <a:close/>
                </a:path>
                <a:path w="411479" h="801369">
                  <a:moveTo>
                    <a:pt x="195754" y="395167"/>
                  </a:moveTo>
                  <a:lnTo>
                    <a:pt x="196094" y="394618"/>
                  </a:lnTo>
                  <a:lnTo>
                    <a:pt x="195754" y="395167"/>
                  </a:lnTo>
                  <a:close/>
                </a:path>
                <a:path w="411479" h="801369">
                  <a:moveTo>
                    <a:pt x="181899" y="417444"/>
                  </a:moveTo>
                  <a:lnTo>
                    <a:pt x="182247" y="416928"/>
                  </a:lnTo>
                  <a:lnTo>
                    <a:pt x="181899" y="417444"/>
                  </a:lnTo>
                  <a:close/>
                </a:path>
                <a:path w="411479" h="801369">
                  <a:moveTo>
                    <a:pt x="368480" y="218878"/>
                  </a:moveTo>
                  <a:lnTo>
                    <a:pt x="368379" y="218424"/>
                  </a:lnTo>
                  <a:lnTo>
                    <a:pt x="368480" y="218878"/>
                  </a:lnTo>
                  <a:close/>
                </a:path>
                <a:path w="411479" h="801369">
                  <a:moveTo>
                    <a:pt x="166805" y="439849"/>
                  </a:moveTo>
                  <a:lnTo>
                    <a:pt x="167120" y="439424"/>
                  </a:lnTo>
                  <a:lnTo>
                    <a:pt x="166805" y="439849"/>
                  </a:lnTo>
                  <a:close/>
                </a:path>
                <a:path w="411479" h="801369">
                  <a:moveTo>
                    <a:pt x="149857" y="462671"/>
                  </a:moveTo>
                  <a:lnTo>
                    <a:pt x="150070" y="462442"/>
                  </a:lnTo>
                  <a:lnTo>
                    <a:pt x="150384" y="462017"/>
                  </a:lnTo>
                  <a:lnTo>
                    <a:pt x="149857" y="462671"/>
                  </a:lnTo>
                  <a:close/>
                </a:path>
                <a:path w="411479" h="801369">
                  <a:moveTo>
                    <a:pt x="132427" y="506439"/>
                  </a:moveTo>
                  <a:lnTo>
                    <a:pt x="121750" y="496499"/>
                  </a:lnTo>
                  <a:lnTo>
                    <a:pt x="112146" y="507476"/>
                  </a:lnTo>
                  <a:lnTo>
                    <a:pt x="132427" y="506439"/>
                  </a:lnTo>
                  <a:close/>
                </a:path>
                <a:path w="411479" h="801369">
                  <a:moveTo>
                    <a:pt x="373553" y="241558"/>
                  </a:moveTo>
                  <a:lnTo>
                    <a:pt x="373486" y="241173"/>
                  </a:lnTo>
                  <a:lnTo>
                    <a:pt x="373553" y="241558"/>
                  </a:lnTo>
                  <a:close/>
                </a:path>
                <a:path w="411479" h="801369">
                  <a:moveTo>
                    <a:pt x="373605" y="241858"/>
                  </a:moveTo>
                  <a:lnTo>
                    <a:pt x="373553" y="241558"/>
                  </a:lnTo>
                  <a:lnTo>
                    <a:pt x="373605" y="241858"/>
                  </a:lnTo>
                  <a:close/>
                </a:path>
                <a:path w="411479" h="801369">
                  <a:moveTo>
                    <a:pt x="377617" y="265025"/>
                  </a:moveTo>
                  <a:lnTo>
                    <a:pt x="377583" y="264750"/>
                  </a:lnTo>
                  <a:lnTo>
                    <a:pt x="377617" y="265025"/>
                  </a:lnTo>
                  <a:close/>
                </a:path>
                <a:path w="411479" h="801369">
                  <a:moveTo>
                    <a:pt x="377670" y="265450"/>
                  </a:moveTo>
                  <a:lnTo>
                    <a:pt x="377617" y="265025"/>
                  </a:lnTo>
                  <a:lnTo>
                    <a:pt x="377670" y="265450"/>
                  </a:lnTo>
                  <a:close/>
                </a:path>
                <a:path w="411479" h="801369">
                  <a:moveTo>
                    <a:pt x="380638" y="289420"/>
                  </a:moveTo>
                  <a:lnTo>
                    <a:pt x="380614" y="289103"/>
                  </a:lnTo>
                  <a:lnTo>
                    <a:pt x="380638" y="289420"/>
                  </a:lnTo>
                  <a:close/>
                </a:path>
                <a:path w="411479" h="801369">
                  <a:moveTo>
                    <a:pt x="380666" y="289804"/>
                  </a:moveTo>
                  <a:lnTo>
                    <a:pt x="380638" y="289420"/>
                  </a:lnTo>
                  <a:lnTo>
                    <a:pt x="380666" y="289804"/>
                  </a:lnTo>
                  <a:close/>
                </a:path>
                <a:path w="411479" h="801369">
                  <a:moveTo>
                    <a:pt x="382497" y="314405"/>
                  </a:moveTo>
                  <a:lnTo>
                    <a:pt x="382491" y="314014"/>
                  </a:lnTo>
                  <a:lnTo>
                    <a:pt x="382497" y="314405"/>
                  </a:lnTo>
                  <a:close/>
                </a:path>
                <a:path w="411479" h="801369">
                  <a:moveTo>
                    <a:pt x="382504" y="314866"/>
                  </a:moveTo>
                  <a:lnTo>
                    <a:pt x="382497" y="314405"/>
                  </a:lnTo>
                  <a:lnTo>
                    <a:pt x="382504" y="314866"/>
                  </a:lnTo>
                  <a:close/>
                </a:path>
                <a:path w="411479" h="801369">
                  <a:moveTo>
                    <a:pt x="382893" y="339951"/>
                  </a:moveTo>
                  <a:lnTo>
                    <a:pt x="382907" y="339607"/>
                  </a:lnTo>
                  <a:lnTo>
                    <a:pt x="382893" y="339951"/>
                  </a:lnTo>
                  <a:close/>
                </a:path>
                <a:path w="411479" h="801369">
                  <a:moveTo>
                    <a:pt x="382874" y="340437"/>
                  </a:moveTo>
                  <a:lnTo>
                    <a:pt x="382893" y="339951"/>
                  </a:lnTo>
                  <a:lnTo>
                    <a:pt x="382874" y="340437"/>
                  </a:lnTo>
                  <a:close/>
                </a:path>
                <a:path w="411479" h="801369">
                  <a:moveTo>
                    <a:pt x="381823" y="366091"/>
                  </a:moveTo>
                  <a:lnTo>
                    <a:pt x="381865" y="365680"/>
                  </a:lnTo>
                  <a:lnTo>
                    <a:pt x="381823" y="366091"/>
                  </a:lnTo>
                  <a:close/>
                </a:path>
                <a:path w="411479" h="801369">
                  <a:moveTo>
                    <a:pt x="381777" y="366549"/>
                  </a:moveTo>
                  <a:lnTo>
                    <a:pt x="381823" y="366091"/>
                  </a:lnTo>
                  <a:lnTo>
                    <a:pt x="381777" y="366549"/>
                  </a:lnTo>
                  <a:close/>
                </a:path>
                <a:path w="411479" h="801369">
                  <a:moveTo>
                    <a:pt x="29104" y="785456"/>
                  </a:moveTo>
                  <a:lnTo>
                    <a:pt x="29971" y="768636"/>
                  </a:lnTo>
                  <a:lnTo>
                    <a:pt x="13256" y="770703"/>
                  </a:lnTo>
                  <a:lnTo>
                    <a:pt x="29104" y="785456"/>
                  </a:lnTo>
                  <a:close/>
                </a:path>
                <a:path w="411479" h="801369">
                  <a:moveTo>
                    <a:pt x="16705" y="798774"/>
                  </a:moveTo>
                  <a:lnTo>
                    <a:pt x="29104" y="785456"/>
                  </a:lnTo>
                  <a:lnTo>
                    <a:pt x="13256" y="770703"/>
                  </a:lnTo>
                  <a:lnTo>
                    <a:pt x="867" y="784011"/>
                  </a:lnTo>
                  <a:lnTo>
                    <a:pt x="0" y="800840"/>
                  </a:lnTo>
                  <a:lnTo>
                    <a:pt x="16705" y="798774"/>
                  </a:lnTo>
                  <a:close/>
                </a:path>
                <a:path w="411479" h="801369">
                  <a:moveTo>
                    <a:pt x="379106" y="392988"/>
                  </a:moveTo>
                  <a:lnTo>
                    <a:pt x="379224" y="392068"/>
                  </a:lnTo>
                  <a:lnTo>
                    <a:pt x="379161" y="392448"/>
                  </a:lnTo>
                  <a:lnTo>
                    <a:pt x="379106" y="392988"/>
                  </a:lnTo>
                  <a:close/>
                </a:path>
                <a:path w="411479" h="801369">
                  <a:moveTo>
                    <a:pt x="379161" y="392448"/>
                  </a:moveTo>
                  <a:lnTo>
                    <a:pt x="379224" y="392068"/>
                  </a:lnTo>
                  <a:lnTo>
                    <a:pt x="379161" y="392448"/>
                  </a:lnTo>
                  <a:close/>
                </a:path>
                <a:path w="411479" h="801369">
                  <a:moveTo>
                    <a:pt x="379062" y="393035"/>
                  </a:moveTo>
                  <a:lnTo>
                    <a:pt x="379161" y="392448"/>
                  </a:lnTo>
                  <a:lnTo>
                    <a:pt x="379062" y="393035"/>
                  </a:lnTo>
                  <a:close/>
                </a:path>
                <a:path w="411479" h="801369">
                  <a:moveTo>
                    <a:pt x="349254" y="757650"/>
                  </a:moveTo>
                  <a:lnTo>
                    <a:pt x="354601" y="751905"/>
                  </a:lnTo>
                  <a:lnTo>
                    <a:pt x="332409" y="731245"/>
                  </a:lnTo>
                  <a:lnTo>
                    <a:pt x="29971" y="768646"/>
                  </a:lnTo>
                  <a:lnTo>
                    <a:pt x="29104" y="785456"/>
                  </a:lnTo>
                  <a:lnTo>
                    <a:pt x="16705" y="798774"/>
                  </a:lnTo>
                  <a:lnTo>
                    <a:pt x="349254" y="757650"/>
                  </a:lnTo>
                  <a:close/>
                </a:path>
                <a:path w="411479" h="801369">
                  <a:moveTo>
                    <a:pt x="374555" y="419915"/>
                  </a:moveTo>
                  <a:lnTo>
                    <a:pt x="374737" y="419020"/>
                  </a:lnTo>
                  <a:lnTo>
                    <a:pt x="374627" y="419485"/>
                  </a:lnTo>
                  <a:lnTo>
                    <a:pt x="374555" y="419915"/>
                  </a:lnTo>
                  <a:close/>
                </a:path>
                <a:path w="411479" h="801369">
                  <a:moveTo>
                    <a:pt x="374627" y="419485"/>
                  </a:moveTo>
                  <a:lnTo>
                    <a:pt x="374737" y="419020"/>
                  </a:lnTo>
                  <a:lnTo>
                    <a:pt x="374627" y="419485"/>
                  </a:lnTo>
                  <a:close/>
                </a:path>
                <a:path w="411479" h="801369">
                  <a:moveTo>
                    <a:pt x="374517" y="419957"/>
                  </a:moveTo>
                  <a:lnTo>
                    <a:pt x="374627" y="419485"/>
                  </a:lnTo>
                  <a:lnTo>
                    <a:pt x="374517" y="419957"/>
                  </a:lnTo>
                  <a:close/>
                </a:path>
                <a:path w="411479" h="801369">
                  <a:moveTo>
                    <a:pt x="368138" y="447132"/>
                  </a:moveTo>
                  <a:lnTo>
                    <a:pt x="368382" y="446225"/>
                  </a:lnTo>
                  <a:lnTo>
                    <a:pt x="368252" y="446649"/>
                  </a:lnTo>
                  <a:lnTo>
                    <a:pt x="368138" y="447132"/>
                  </a:lnTo>
                  <a:close/>
                </a:path>
                <a:path w="411479" h="801369">
                  <a:moveTo>
                    <a:pt x="368252" y="446649"/>
                  </a:moveTo>
                  <a:lnTo>
                    <a:pt x="368382" y="446225"/>
                  </a:lnTo>
                  <a:lnTo>
                    <a:pt x="368252" y="446649"/>
                  </a:lnTo>
                  <a:close/>
                </a:path>
                <a:path w="411479" h="801369">
                  <a:moveTo>
                    <a:pt x="368087" y="447187"/>
                  </a:moveTo>
                  <a:lnTo>
                    <a:pt x="368252" y="446649"/>
                  </a:lnTo>
                  <a:lnTo>
                    <a:pt x="368087" y="447187"/>
                  </a:lnTo>
                  <a:close/>
                </a:path>
                <a:path w="411479" h="801369">
                  <a:moveTo>
                    <a:pt x="359662" y="474680"/>
                  </a:moveTo>
                  <a:lnTo>
                    <a:pt x="360000" y="473707"/>
                  </a:lnTo>
                  <a:lnTo>
                    <a:pt x="359806" y="474207"/>
                  </a:lnTo>
                  <a:lnTo>
                    <a:pt x="359662" y="474680"/>
                  </a:lnTo>
                  <a:close/>
                </a:path>
                <a:path w="411479" h="801369">
                  <a:moveTo>
                    <a:pt x="359806" y="474207"/>
                  </a:moveTo>
                  <a:lnTo>
                    <a:pt x="360000" y="473707"/>
                  </a:lnTo>
                  <a:lnTo>
                    <a:pt x="359806" y="474207"/>
                  </a:lnTo>
                  <a:close/>
                </a:path>
                <a:path w="411479" h="801369">
                  <a:moveTo>
                    <a:pt x="359596" y="474751"/>
                  </a:moveTo>
                  <a:lnTo>
                    <a:pt x="359806" y="474207"/>
                  </a:lnTo>
                  <a:lnTo>
                    <a:pt x="359596" y="474751"/>
                  </a:lnTo>
                  <a:close/>
                </a:path>
                <a:path w="411479" h="801369">
                  <a:moveTo>
                    <a:pt x="348879" y="502382"/>
                  </a:moveTo>
                  <a:lnTo>
                    <a:pt x="349257" y="501515"/>
                  </a:lnTo>
                  <a:lnTo>
                    <a:pt x="349009" y="502045"/>
                  </a:lnTo>
                  <a:lnTo>
                    <a:pt x="348879" y="502382"/>
                  </a:lnTo>
                  <a:close/>
                </a:path>
                <a:path w="411479" h="801369">
                  <a:moveTo>
                    <a:pt x="349009" y="502045"/>
                  </a:moveTo>
                  <a:lnTo>
                    <a:pt x="349257" y="501515"/>
                  </a:lnTo>
                  <a:lnTo>
                    <a:pt x="349009" y="502045"/>
                  </a:lnTo>
                  <a:close/>
                </a:path>
                <a:path w="411479" h="801369">
                  <a:moveTo>
                    <a:pt x="348826" y="502438"/>
                  </a:moveTo>
                  <a:lnTo>
                    <a:pt x="349009" y="502045"/>
                  </a:lnTo>
                  <a:lnTo>
                    <a:pt x="348826" y="502438"/>
                  </a:lnTo>
                  <a:close/>
                </a:path>
                <a:path w="411479" h="801369">
                  <a:moveTo>
                    <a:pt x="335811" y="530343"/>
                  </a:moveTo>
                  <a:lnTo>
                    <a:pt x="336251" y="529483"/>
                  </a:lnTo>
                  <a:lnTo>
                    <a:pt x="336000" y="529937"/>
                  </a:lnTo>
                  <a:lnTo>
                    <a:pt x="335811" y="530343"/>
                  </a:lnTo>
                  <a:close/>
                </a:path>
                <a:path w="411479" h="801369">
                  <a:moveTo>
                    <a:pt x="336000" y="529937"/>
                  </a:moveTo>
                  <a:lnTo>
                    <a:pt x="336251" y="529483"/>
                  </a:lnTo>
                  <a:lnTo>
                    <a:pt x="336000" y="529937"/>
                  </a:lnTo>
                  <a:close/>
                </a:path>
                <a:path w="411479" h="801369">
                  <a:moveTo>
                    <a:pt x="335724" y="530436"/>
                  </a:moveTo>
                  <a:lnTo>
                    <a:pt x="336000" y="529937"/>
                  </a:lnTo>
                  <a:lnTo>
                    <a:pt x="335724" y="530436"/>
                  </a:lnTo>
                  <a:close/>
                </a:path>
                <a:path w="411479" h="801369">
                  <a:moveTo>
                    <a:pt x="320274" y="558393"/>
                  </a:moveTo>
                  <a:lnTo>
                    <a:pt x="320803" y="557529"/>
                  </a:lnTo>
                  <a:lnTo>
                    <a:pt x="320457" y="558062"/>
                  </a:lnTo>
                  <a:lnTo>
                    <a:pt x="320274" y="558393"/>
                  </a:lnTo>
                  <a:close/>
                </a:path>
                <a:path w="411479" h="801369">
                  <a:moveTo>
                    <a:pt x="320457" y="558062"/>
                  </a:moveTo>
                  <a:lnTo>
                    <a:pt x="320803" y="557529"/>
                  </a:lnTo>
                  <a:lnTo>
                    <a:pt x="320675" y="557667"/>
                  </a:lnTo>
                  <a:lnTo>
                    <a:pt x="320457" y="558062"/>
                  </a:lnTo>
                  <a:close/>
                </a:path>
                <a:path w="411479" h="801369">
                  <a:moveTo>
                    <a:pt x="320167" y="558508"/>
                  </a:moveTo>
                  <a:lnTo>
                    <a:pt x="320457" y="558062"/>
                  </a:lnTo>
                  <a:lnTo>
                    <a:pt x="320167" y="558508"/>
                  </a:lnTo>
                  <a:close/>
                </a:path>
                <a:path w="411479" h="801369">
                  <a:moveTo>
                    <a:pt x="302159" y="586199"/>
                  </a:moveTo>
                  <a:lnTo>
                    <a:pt x="302438" y="585814"/>
                  </a:lnTo>
                  <a:lnTo>
                    <a:pt x="302159" y="586199"/>
                  </a:lnTo>
                  <a:close/>
                </a:path>
                <a:path w="411479" h="801369">
                  <a:moveTo>
                    <a:pt x="280859" y="614600"/>
                  </a:moveTo>
                  <a:lnTo>
                    <a:pt x="281112" y="614328"/>
                  </a:lnTo>
                  <a:lnTo>
                    <a:pt x="281435" y="613908"/>
                  </a:lnTo>
                  <a:lnTo>
                    <a:pt x="280859" y="614600"/>
                  </a:lnTo>
                  <a:close/>
                </a:path>
                <a:path w="411479" h="801369">
                  <a:moveTo>
                    <a:pt x="278228" y="661025"/>
                  </a:moveTo>
                  <a:lnTo>
                    <a:pt x="287381" y="650693"/>
                  </a:lnTo>
                  <a:lnTo>
                    <a:pt x="277292" y="641301"/>
                  </a:lnTo>
                  <a:lnTo>
                    <a:pt x="278228" y="661025"/>
                  </a:lnTo>
                  <a:close/>
                </a:path>
                <a:path w="411479" h="801369">
                  <a:moveTo>
                    <a:pt x="268363" y="671622"/>
                  </a:moveTo>
                  <a:lnTo>
                    <a:pt x="278228" y="661025"/>
                  </a:lnTo>
                  <a:lnTo>
                    <a:pt x="277292" y="641301"/>
                  </a:lnTo>
                  <a:lnTo>
                    <a:pt x="258025" y="661997"/>
                  </a:lnTo>
                  <a:lnTo>
                    <a:pt x="268363" y="671622"/>
                  </a:lnTo>
                  <a:close/>
                </a:path>
                <a:path w="411479" h="801369">
                  <a:moveTo>
                    <a:pt x="396054" y="751862"/>
                  </a:moveTo>
                  <a:lnTo>
                    <a:pt x="287381" y="650693"/>
                  </a:lnTo>
                  <a:lnTo>
                    <a:pt x="278228" y="661025"/>
                  </a:lnTo>
                  <a:lnTo>
                    <a:pt x="268363" y="671622"/>
                  </a:lnTo>
                  <a:lnTo>
                    <a:pt x="332409" y="731245"/>
                  </a:lnTo>
                  <a:lnTo>
                    <a:pt x="362498" y="727526"/>
                  </a:lnTo>
                  <a:lnTo>
                    <a:pt x="354601" y="751905"/>
                  </a:lnTo>
                  <a:lnTo>
                    <a:pt x="349254" y="757650"/>
                  </a:lnTo>
                  <a:lnTo>
                    <a:pt x="396054" y="751862"/>
                  </a:lnTo>
                  <a:close/>
                </a:path>
                <a:path w="411479" h="801369">
                  <a:moveTo>
                    <a:pt x="354601" y="751905"/>
                  </a:moveTo>
                  <a:lnTo>
                    <a:pt x="362498" y="727526"/>
                  </a:lnTo>
                  <a:lnTo>
                    <a:pt x="332409" y="731245"/>
                  </a:lnTo>
                  <a:lnTo>
                    <a:pt x="354601" y="751905"/>
                  </a:lnTo>
                  <a:close/>
                </a:path>
              </a:pathLst>
            </a:custGeom>
            <a:solidFill>
              <a:srgbClr val="2C2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3350" y="247586"/>
              <a:ext cx="7053326" cy="103346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014" rIns="0" bIns="0" rtlCol="0">
            <a:spAutoFit/>
          </a:bodyPr>
          <a:lstStyle/>
          <a:p>
            <a:pPr marL="2341245">
              <a:lnSpc>
                <a:spcPct val="100000"/>
              </a:lnSpc>
              <a:spcBef>
                <a:spcPts val="105"/>
              </a:spcBef>
            </a:pPr>
            <a:r>
              <a:rPr dirty="0"/>
              <a:t>Per</a:t>
            </a:r>
            <a:r>
              <a:rPr spc="-20" dirty="0"/>
              <a:t> </a:t>
            </a:r>
            <a:r>
              <a:rPr dirty="0"/>
              <a:t>presentare</a:t>
            </a:r>
            <a:r>
              <a:rPr spc="-155" dirty="0"/>
              <a:t> </a:t>
            </a:r>
            <a:r>
              <a:rPr dirty="0"/>
              <a:t>la</a:t>
            </a:r>
            <a:r>
              <a:rPr spc="65" dirty="0"/>
              <a:t> </a:t>
            </a:r>
            <a:r>
              <a:rPr spc="-10" dirty="0"/>
              <a:t>candidatura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9919" y="23494"/>
            <a:ext cx="8776716" cy="553998"/>
          </a:xfrm>
        </p:spPr>
        <p:txBody>
          <a:bodyPr/>
          <a:lstStyle/>
          <a:p>
            <a:r>
              <a:rPr lang="it-IT" dirty="0"/>
              <a:t>IL CODICE OID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14400" y="2057400"/>
            <a:ext cx="10515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IL CODICE OID DEVE ESSERE UNIVOCO!</a:t>
            </a:r>
          </a:p>
          <a:p>
            <a:endParaRPr lang="it-IT" dirty="0"/>
          </a:p>
          <a:p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L’organizzazione va registrata una sola volta nella piattaforma ORS da cui si ottiene il codice OID valido per presentare tutte le candidature.</a:t>
            </a:r>
          </a:p>
          <a:p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Controllare di non avere già un OID (usando i filtri di ricerca)</a:t>
            </a:r>
          </a:p>
          <a:p>
            <a:r>
              <a:rPr lang="it-IT" sz="28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https://webgate.eceuropa.eu/erasmus-esc/indexorganisations/search-for-an-organisation</a:t>
            </a:r>
            <a:endParaRPr lang="it-IT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it-IT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59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8099" y="247586"/>
            <a:ext cx="9772650" cy="5962714"/>
            <a:chOff x="858099" y="247586"/>
            <a:chExt cx="9772650" cy="59627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099" y="1143000"/>
              <a:ext cx="9772650" cy="5067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2350" y="247586"/>
              <a:ext cx="7053326" cy="10334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014" rIns="0" bIns="0" rtlCol="0">
            <a:spAutoFit/>
          </a:bodyPr>
          <a:lstStyle/>
          <a:p>
            <a:pPr marL="1960245">
              <a:lnSpc>
                <a:spcPct val="100000"/>
              </a:lnSpc>
              <a:spcBef>
                <a:spcPts val="105"/>
              </a:spcBef>
            </a:pPr>
            <a:r>
              <a:rPr dirty="0"/>
              <a:t>Per</a:t>
            </a:r>
            <a:r>
              <a:rPr spc="-15" dirty="0"/>
              <a:t> </a:t>
            </a:r>
            <a:r>
              <a:rPr dirty="0"/>
              <a:t>presentare</a:t>
            </a:r>
            <a:r>
              <a:rPr spc="-160" dirty="0"/>
              <a:t> </a:t>
            </a:r>
            <a:r>
              <a:rPr dirty="0"/>
              <a:t>la</a:t>
            </a:r>
            <a:r>
              <a:rPr spc="70" dirty="0"/>
              <a:t> </a:t>
            </a:r>
            <a:r>
              <a:rPr spc="-10" dirty="0"/>
              <a:t>candidatura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762438" y="2086038"/>
            <a:ext cx="1381125" cy="514350"/>
            <a:chOff x="3762438" y="2086038"/>
            <a:chExt cx="1381125" cy="514350"/>
          </a:xfrm>
        </p:grpSpPr>
        <p:sp>
          <p:nvSpPr>
            <p:cNvPr id="7" name="object 7"/>
            <p:cNvSpPr/>
            <p:nvPr/>
          </p:nvSpPr>
          <p:spPr>
            <a:xfrm>
              <a:off x="3776726" y="2100326"/>
              <a:ext cx="1352550" cy="485775"/>
            </a:xfrm>
            <a:custGeom>
              <a:avLst/>
              <a:gdLst/>
              <a:ahLst/>
              <a:cxnLst/>
              <a:rect l="l" t="t" r="r" b="b"/>
              <a:pathLst>
                <a:path w="1352550" h="485775">
                  <a:moveTo>
                    <a:pt x="1109599" y="0"/>
                  </a:moveTo>
                  <a:lnTo>
                    <a:pt x="1109599" y="121412"/>
                  </a:lnTo>
                  <a:lnTo>
                    <a:pt x="0" y="121412"/>
                  </a:lnTo>
                  <a:lnTo>
                    <a:pt x="0" y="364236"/>
                  </a:lnTo>
                  <a:lnTo>
                    <a:pt x="1109599" y="364236"/>
                  </a:lnTo>
                  <a:lnTo>
                    <a:pt x="1109599" y="485775"/>
                  </a:lnTo>
                  <a:lnTo>
                    <a:pt x="1352550" y="242824"/>
                  </a:lnTo>
                  <a:lnTo>
                    <a:pt x="11095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6726" y="2100326"/>
              <a:ext cx="1352550" cy="485775"/>
            </a:xfrm>
            <a:custGeom>
              <a:avLst/>
              <a:gdLst/>
              <a:ahLst/>
              <a:cxnLst/>
              <a:rect l="l" t="t" r="r" b="b"/>
              <a:pathLst>
                <a:path w="1352550" h="485775">
                  <a:moveTo>
                    <a:pt x="0" y="121412"/>
                  </a:moveTo>
                  <a:lnTo>
                    <a:pt x="1109599" y="121412"/>
                  </a:lnTo>
                  <a:lnTo>
                    <a:pt x="1109599" y="0"/>
                  </a:lnTo>
                  <a:lnTo>
                    <a:pt x="1352550" y="242824"/>
                  </a:lnTo>
                  <a:lnTo>
                    <a:pt x="1109599" y="485775"/>
                  </a:lnTo>
                  <a:lnTo>
                    <a:pt x="1109599" y="364236"/>
                  </a:lnTo>
                  <a:lnTo>
                    <a:pt x="0" y="364236"/>
                  </a:lnTo>
                  <a:lnTo>
                    <a:pt x="0" y="121412"/>
                  </a:lnTo>
                  <a:close/>
                </a:path>
              </a:pathLst>
            </a:custGeom>
            <a:ln w="28575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335" rIns="0" bIns="0" rtlCol="0">
            <a:spAutoFit/>
          </a:bodyPr>
          <a:lstStyle/>
          <a:p>
            <a:pPr marL="1863089">
              <a:lnSpc>
                <a:spcPct val="100000"/>
              </a:lnSpc>
              <a:spcBef>
                <a:spcPts val="105"/>
              </a:spcBef>
            </a:pPr>
            <a:r>
              <a:rPr dirty="0"/>
              <a:t>Per</a:t>
            </a:r>
            <a:r>
              <a:rPr spc="-15" dirty="0"/>
              <a:t> </a:t>
            </a:r>
            <a:r>
              <a:rPr dirty="0"/>
              <a:t>presentare</a:t>
            </a:r>
            <a:r>
              <a:rPr spc="-85" dirty="0"/>
              <a:t> </a:t>
            </a:r>
            <a:r>
              <a:rPr dirty="0"/>
              <a:t>la </a:t>
            </a:r>
            <a:r>
              <a:rPr spc="-10" dirty="0"/>
              <a:t>candidatura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172263" y="1124013"/>
            <a:ext cx="2162175" cy="5286375"/>
            <a:chOff x="6172263" y="1124013"/>
            <a:chExt cx="2162175" cy="5286375"/>
          </a:xfrm>
        </p:grpSpPr>
        <p:sp>
          <p:nvSpPr>
            <p:cNvPr id="9" name="object 9"/>
            <p:cNvSpPr/>
            <p:nvPr/>
          </p:nvSpPr>
          <p:spPr>
            <a:xfrm>
              <a:off x="7072376" y="1138300"/>
              <a:ext cx="285750" cy="552450"/>
            </a:xfrm>
            <a:custGeom>
              <a:avLst/>
              <a:gdLst/>
              <a:ahLst/>
              <a:cxnLst/>
              <a:rect l="l" t="t" r="r" b="b"/>
              <a:pathLst>
                <a:path w="285750" h="552450">
                  <a:moveTo>
                    <a:pt x="214249" y="0"/>
                  </a:moveTo>
                  <a:lnTo>
                    <a:pt x="71374" y="0"/>
                  </a:lnTo>
                  <a:lnTo>
                    <a:pt x="71374" y="409575"/>
                  </a:lnTo>
                  <a:lnTo>
                    <a:pt x="0" y="409575"/>
                  </a:lnTo>
                  <a:lnTo>
                    <a:pt x="142875" y="552450"/>
                  </a:lnTo>
                  <a:lnTo>
                    <a:pt x="285750" y="409575"/>
                  </a:lnTo>
                  <a:lnTo>
                    <a:pt x="214249" y="409575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2376" y="1138300"/>
              <a:ext cx="285750" cy="552450"/>
            </a:xfrm>
            <a:custGeom>
              <a:avLst/>
              <a:gdLst/>
              <a:ahLst/>
              <a:cxnLst/>
              <a:rect l="l" t="t" r="r" b="b"/>
              <a:pathLst>
                <a:path w="285750" h="552450">
                  <a:moveTo>
                    <a:pt x="0" y="409575"/>
                  </a:moveTo>
                  <a:lnTo>
                    <a:pt x="71374" y="409575"/>
                  </a:lnTo>
                  <a:lnTo>
                    <a:pt x="71374" y="0"/>
                  </a:lnTo>
                  <a:lnTo>
                    <a:pt x="214249" y="0"/>
                  </a:lnTo>
                  <a:lnTo>
                    <a:pt x="214249" y="409575"/>
                  </a:lnTo>
                  <a:lnTo>
                    <a:pt x="285750" y="409575"/>
                  </a:lnTo>
                  <a:lnTo>
                    <a:pt x="142875" y="552450"/>
                  </a:lnTo>
                  <a:lnTo>
                    <a:pt x="0" y="409575"/>
                  </a:lnTo>
                  <a:close/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86551" y="5710237"/>
              <a:ext cx="285750" cy="685800"/>
            </a:xfrm>
            <a:custGeom>
              <a:avLst/>
              <a:gdLst/>
              <a:ahLst/>
              <a:cxnLst/>
              <a:rect l="l" t="t" r="r" b="b"/>
              <a:pathLst>
                <a:path w="285750" h="685800">
                  <a:moveTo>
                    <a:pt x="142875" y="0"/>
                  </a:moveTo>
                  <a:lnTo>
                    <a:pt x="0" y="142875"/>
                  </a:lnTo>
                  <a:lnTo>
                    <a:pt x="71374" y="142875"/>
                  </a:lnTo>
                  <a:lnTo>
                    <a:pt x="71374" y="685800"/>
                  </a:lnTo>
                  <a:lnTo>
                    <a:pt x="214249" y="685800"/>
                  </a:lnTo>
                  <a:lnTo>
                    <a:pt x="214249" y="142875"/>
                  </a:lnTo>
                  <a:lnTo>
                    <a:pt x="285750" y="14287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6551" y="5710237"/>
              <a:ext cx="285750" cy="685800"/>
            </a:xfrm>
            <a:custGeom>
              <a:avLst/>
              <a:gdLst/>
              <a:ahLst/>
              <a:cxnLst/>
              <a:rect l="l" t="t" r="r" b="b"/>
              <a:pathLst>
                <a:path w="285750" h="685800">
                  <a:moveTo>
                    <a:pt x="0" y="142875"/>
                  </a:moveTo>
                  <a:lnTo>
                    <a:pt x="71374" y="142875"/>
                  </a:lnTo>
                  <a:lnTo>
                    <a:pt x="71374" y="685800"/>
                  </a:lnTo>
                  <a:lnTo>
                    <a:pt x="214249" y="685800"/>
                  </a:lnTo>
                  <a:lnTo>
                    <a:pt x="214249" y="142875"/>
                  </a:lnTo>
                  <a:lnTo>
                    <a:pt x="285750" y="142875"/>
                  </a:lnTo>
                  <a:lnTo>
                    <a:pt x="142875" y="0"/>
                  </a:lnTo>
                  <a:lnTo>
                    <a:pt x="0" y="142875"/>
                  </a:lnTo>
                  <a:close/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1400" y="5600699"/>
              <a:ext cx="914400" cy="447675"/>
            </a:xfrm>
            <a:custGeom>
              <a:avLst/>
              <a:gdLst/>
              <a:ahLst/>
              <a:cxnLst/>
              <a:rect l="l" t="t" r="r" b="b"/>
              <a:pathLst>
                <a:path w="914400" h="447675">
                  <a:moveTo>
                    <a:pt x="0" y="223837"/>
                  </a:moveTo>
                  <a:lnTo>
                    <a:pt x="16333" y="164332"/>
                  </a:lnTo>
                  <a:lnTo>
                    <a:pt x="62427" y="110862"/>
                  </a:lnTo>
                  <a:lnTo>
                    <a:pt x="95272" y="87057"/>
                  </a:lnTo>
                  <a:lnTo>
                    <a:pt x="133921" y="65560"/>
                  </a:lnTo>
                  <a:lnTo>
                    <a:pt x="177830" y="46639"/>
                  </a:lnTo>
                  <a:lnTo>
                    <a:pt x="226455" y="30560"/>
                  </a:lnTo>
                  <a:lnTo>
                    <a:pt x="279249" y="17590"/>
                  </a:lnTo>
                  <a:lnTo>
                    <a:pt x="335668" y="7995"/>
                  </a:lnTo>
                  <a:lnTo>
                    <a:pt x="395166" y="2043"/>
                  </a:lnTo>
                  <a:lnTo>
                    <a:pt x="457200" y="0"/>
                  </a:lnTo>
                  <a:lnTo>
                    <a:pt x="519233" y="2043"/>
                  </a:lnTo>
                  <a:lnTo>
                    <a:pt x="578731" y="7995"/>
                  </a:lnTo>
                  <a:lnTo>
                    <a:pt x="635150" y="17590"/>
                  </a:lnTo>
                  <a:lnTo>
                    <a:pt x="687944" y="30560"/>
                  </a:lnTo>
                  <a:lnTo>
                    <a:pt x="736569" y="46639"/>
                  </a:lnTo>
                  <a:lnTo>
                    <a:pt x="780478" y="65560"/>
                  </a:lnTo>
                  <a:lnTo>
                    <a:pt x="819127" y="87057"/>
                  </a:lnTo>
                  <a:lnTo>
                    <a:pt x="851972" y="110862"/>
                  </a:lnTo>
                  <a:lnTo>
                    <a:pt x="898066" y="164332"/>
                  </a:lnTo>
                  <a:lnTo>
                    <a:pt x="914400" y="223837"/>
                  </a:lnTo>
                  <a:lnTo>
                    <a:pt x="910225" y="254210"/>
                  </a:lnTo>
                  <a:lnTo>
                    <a:pt x="878466" y="310965"/>
                  </a:lnTo>
                  <a:lnTo>
                    <a:pt x="819127" y="360617"/>
                  </a:lnTo>
                  <a:lnTo>
                    <a:pt x="780478" y="382114"/>
                  </a:lnTo>
                  <a:lnTo>
                    <a:pt x="736569" y="401035"/>
                  </a:lnTo>
                  <a:lnTo>
                    <a:pt x="687944" y="417114"/>
                  </a:lnTo>
                  <a:lnTo>
                    <a:pt x="635150" y="430084"/>
                  </a:lnTo>
                  <a:lnTo>
                    <a:pt x="578731" y="439679"/>
                  </a:lnTo>
                  <a:lnTo>
                    <a:pt x="519233" y="445631"/>
                  </a:lnTo>
                  <a:lnTo>
                    <a:pt x="457200" y="447675"/>
                  </a:lnTo>
                  <a:lnTo>
                    <a:pt x="395166" y="445631"/>
                  </a:lnTo>
                  <a:lnTo>
                    <a:pt x="335668" y="439679"/>
                  </a:lnTo>
                  <a:lnTo>
                    <a:pt x="279249" y="430084"/>
                  </a:lnTo>
                  <a:lnTo>
                    <a:pt x="226455" y="417114"/>
                  </a:lnTo>
                  <a:lnTo>
                    <a:pt x="177830" y="401035"/>
                  </a:lnTo>
                  <a:lnTo>
                    <a:pt x="133921" y="382114"/>
                  </a:lnTo>
                  <a:lnTo>
                    <a:pt x="95272" y="360617"/>
                  </a:lnTo>
                  <a:lnTo>
                    <a:pt x="62427" y="336812"/>
                  </a:lnTo>
                  <a:lnTo>
                    <a:pt x="16333" y="283342"/>
                  </a:lnTo>
                  <a:lnTo>
                    <a:pt x="0" y="22383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AD6D968-848B-4684-8C47-F6CF7B66037E}"/>
              </a:ext>
            </a:extLst>
          </p:cNvPr>
          <p:cNvSpPr txBox="1"/>
          <p:nvPr/>
        </p:nvSpPr>
        <p:spPr>
          <a:xfrm>
            <a:off x="1676400" y="2895599"/>
            <a:ext cx="8534400" cy="282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E647C3B-BF6A-46F0-89A1-E39F52024D90}"/>
              </a:ext>
            </a:extLst>
          </p:cNvPr>
          <p:cNvSpPr txBox="1"/>
          <p:nvPr/>
        </p:nvSpPr>
        <p:spPr>
          <a:xfrm>
            <a:off x="3352800" y="2438400"/>
            <a:ext cx="3161357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17" name="Group 193">
            <a:extLst>
              <a:ext uri="{FF2B5EF4-FFF2-40B4-BE49-F238E27FC236}">
                <a16:creationId xmlns:a16="http://schemas.microsoft.com/office/drawing/2014/main" id="{D54FC807-102A-4B04-B67D-26FEAAA23485}"/>
              </a:ext>
            </a:extLst>
          </p:cNvPr>
          <p:cNvGrpSpPr>
            <a:grpSpLocks/>
          </p:cNvGrpSpPr>
          <p:nvPr/>
        </p:nvGrpSpPr>
        <p:grpSpPr>
          <a:xfrm>
            <a:off x="354838" y="2672340"/>
            <a:ext cx="11663425" cy="4131184"/>
            <a:chOff x="0" y="0"/>
            <a:chExt cx="12191999" cy="4782311"/>
          </a:xfrm>
        </p:grpSpPr>
        <p:pic>
          <p:nvPicPr>
            <p:cNvPr id="18" name="Image 194">
              <a:extLst>
                <a:ext uri="{FF2B5EF4-FFF2-40B4-BE49-F238E27FC236}">
                  <a16:creationId xmlns:a16="http://schemas.microsoft.com/office/drawing/2014/main" id="{794A84A2-753D-4EAA-BE2D-4789B79083C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4782311"/>
            </a:xfrm>
            <a:prstGeom prst="rect">
              <a:avLst/>
            </a:prstGeom>
          </p:spPr>
        </p:pic>
        <p:sp>
          <p:nvSpPr>
            <p:cNvPr id="19" name="Graphic 195">
              <a:extLst>
                <a:ext uri="{FF2B5EF4-FFF2-40B4-BE49-F238E27FC236}">
                  <a16:creationId xmlns:a16="http://schemas.microsoft.com/office/drawing/2014/main" id="{9245BAF4-58AF-434A-A773-D5E6260689D7}"/>
                </a:ext>
              </a:extLst>
            </p:cNvPr>
            <p:cNvSpPr/>
            <p:nvPr/>
          </p:nvSpPr>
          <p:spPr>
            <a:xfrm>
              <a:off x="11586209" y="1680211"/>
              <a:ext cx="478790" cy="376555"/>
            </a:xfrm>
            <a:custGeom>
              <a:avLst/>
              <a:gdLst/>
              <a:ahLst/>
              <a:cxnLst/>
              <a:rect l="l" t="t" r="r" b="b"/>
              <a:pathLst>
                <a:path w="478790" h="376555">
                  <a:moveTo>
                    <a:pt x="0" y="188213"/>
                  </a:moveTo>
                  <a:lnTo>
                    <a:pt x="6315" y="145077"/>
                  </a:lnTo>
                  <a:lnTo>
                    <a:pt x="24308" y="105469"/>
                  </a:lnTo>
                  <a:lnTo>
                    <a:pt x="52544" y="70521"/>
                  </a:lnTo>
                  <a:lnTo>
                    <a:pt x="89591" y="41367"/>
                  </a:lnTo>
                  <a:lnTo>
                    <a:pt x="134016" y="19141"/>
                  </a:lnTo>
                  <a:lnTo>
                    <a:pt x="184386" y="4974"/>
                  </a:lnTo>
                  <a:lnTo>
                    <a:pt x="239268" y="0"/>
                  </a:lnTo>
                  <a:lnTo>
                    <a:pt x="294109" y="4974"/>
                  </a:lnTo>
                  <a:lnTo>
                    <a:pt x="344463" y="19141"/>
                  </a:lnTo>
                  <a:lnTo>
                    <a:pt x="388891" y="41367"/>
                  </a:lnTo>
                  <a:lnTo>
                    <a:pt x="425951" y="70521"/>
                  </a:lnTo>
                  <a:lnTo>
                    <a:pt x="454205" y="105469"/>
                  </a:lnTo>
                  <a:lnTo>
                    <a:pt x="472213" y="145077"/>
                  </a:lnTo>
                  <a:lnTo>
                    <a:pt x="478536" y="188213"/>
                  </a:lnTo>
                  <a:lnTo>
                    <a:pt x="472213" y="231350"/>
                  </a:lnTo>
                  <a:lnTo>
                    <a:pt x="454205" y="270958"/>
                  </a:lnTo>
                  <a:lnTo>
                    <a:pt x="425951" y="305906"/>
                  </a:lnTo>
                  <a:lnTo>
                    <a:pt x="388891" y="335060"/>
                  </a:lnTo>
                  <a:lnTo>
                    <a:pt x="344463" y="357286"/>
                  </a:lnTo>
                  <a:lnTo>
                    <a:pt x="294109" y="371453"/>
                  </a:lnTo>
                  <a:lnTo>
                    <a:pt x="239268" y="376427"/>
                  </a:lnTo>
                  <a:lnTo>
                    <a:pt x="184386" y="371453"/>
                  </a:lnTo>
                  <a:lnTo>
                    <a:pt x="134016" y="357286"/>
                  </a:lnTo>
                  <a:lnTo>
                    <a:pt x="89591" y="335060"/>
                  </a:lnTo>
                  <a:lnTo>
                    <a:pt x="52544" y="305906"/>
                  </a:lnTo>
                  <a:lnTo>
                    <a:pt x="24308" y="270958"/>
                  </a:lnTo>
                  <a:lnTo>
                    <a:pt x="6315" y="231350"/>
                  </a:lnTo>
                  <a:lnTo>
                    <a:pt x="0" y="18821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0" name="Graphic 196">
              <a:extLst>
                <a:ext uri="{FF2B5EF4-FFF2-40B4-BE49-F238E27FC236}">
                  <a16:creationId xmlns:a16="http://schemas.microsoft.com/office/drawing/2014/main" id="{5D32C9A7-6ECD-46C4-8682-3C6B47F76234}"/>
                </a:ext>
              </a:extLst>
            </p:cNvPr>
            <p:cNvSpPr/>
            <p:nvPr/>
          </p:nvSpPr>
          <p:spPr>
            <a:xfrm>
              <a:off x="7014209" y="585979"/>
              <a:ext cx="5093335" cy="1689100"/>
            </a:xfrm>
            <a:custGeom>
              <a:avLst/>
              <a:gdLst/>
              <a:ahLst/>
              <a:cxnLst/>
              <a:rect l="l" t="t" r="r" b="b"/>
              <a:pathLst>
                <a:path w="5093335" h="1689100">
                  <a:moveTo>
                    <a:pt x="0" y="1688591"/>
                  </a:moveTo>
                  <a:lnTo>
                    <a:pt x="5093208" y="1688591"/>
                  </a:lnTo>
                  <a:lnTo>
                    <a:pt x="5093208" y="0"/>
                  </a:lnTo>
                  <a:lnTo>
                    <a:pt x="0" y="0"/>
                  </a:lnTo>
                  <a:lnTo>
                    <a:pt x="0" y="16885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1" name="Graphic 197">
              <a:extLst>
                <a:ext uri="{FF2B5EF4-FFF2-40B4-BE49-F238E27FC236}">
                  <a16:creationId xmlns:a16="http://schemas.microsoft.com/office/drawing/2014/main" id="{22711875-1BF0-4C8A-9C8C-BCEC25B46F57}"/>
                </a:ext>
              </a:extLst>
            </p:cNvPr>
            <p:cNvSpPr/>
            <p:nvPr/>
          </p:nvSpPr>
          <p:spPr>
            <a:xfrm>
              <a:off x="1828037" y="1116331"/>
              <a:ext cx="5334000" cy="481965"/>
            </a:xfrm>
            <a:custGeom>
              <a:avLst/>
              <a:gdLst/>
              <a:ahLst/>
              <a:cxnLst/>
              <a:rect l="l" t="t" r="r" b="b"/>
              <a:pathLst>
                <a:path w="5334000" h="481965">
                  <a:moveTo>
                    <a:pt x="5093208" y="0"/>
                  </a:moveTo>
                  <a:lnTo>
                    <a:pt x="5093208" y="120395"/>
                  </a:lnTo>
                  <a:lnTo>
                    <a:pt x="0" y="120395"/>
                  </a:lnTo>
                  <a:lnTo>
                    <a:pt x="0" y="361188"/>
                  </a:lnTo>
                  <a:lnTo>
                    <a:pt x="5093208" y="361188"/>
                  </a:lnTo>
                  <a:lnTo>
                    <a:pt x="5093208" y="481583"/>
                  </a:lnTo>
                  <a:lnTo>
                    <a:pt x="5334000" y="240791"/>
                  </a:lnTo>
                  <a:lnTo>
                    <a:pt x="50932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2" name="Graphic 198">
              <a:extLst>
                <a:ext uri="{FF2B5EF4-FFF2-40B4-BE49-F238E27FC236}">
                  <a16:creationId xmlns:a16="http://schemas.microsoft.com/office/drawing/2014/main" id="{05AD181A-4164-470D-9EBA-DE9F67EF991B}"/>
                </a:ext>
              </a:extLst>
            </p:cNvPr>
            <p:cNvSpPr/>
            <p:nvPr/>
          </p:nvSpPr>
          <p:spPr>
            <a:xfrm>
              <a:off x="1828037" y="1116331"/>
              <a:ext cx="5334000" cy="481965"/>
            </a:xfrm>
            <a:custGeom>
              <a:avLst/>
              <a:gdLst/>
              <a:ahLst/>
              <a:cxnLst/>
              <a:rect l="l" t="t" r="r" b="b"/>
              <a:pathLst>
                <a:path w="5334000" h="481965">
                  <a:moveTo>
                    <a:pt x="0" y="120395"/>
                  </a:moveTo>
                  <a:lnTo>
                    <a:pt x="5093208" y="120395"/>
                  </a:lnTo>
                  <a:lnTo>
                    <a:pt x="5093208" y="0"/>
                  </a:lnTo>
                  <a:lnTo>
                    <a:pt x="5334000" y="240791"/>
                  </a:lnTo>
                  <a:lnTo>
                    <a:pt x="5093208" y="481583"/>
                  </a:lnTo>
                  <a:lnTo>
                    <a:pt x="5093208" y="361188"/>
                  </a:lnTo>
                  <a:lnTo>
                    <a:pt x="0" y="361188"/>
                  </a:lnTo>
                  <a:lnTo>
                    <a:pt x="0" y="120395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AE5222B-B15D-44D7-8FC7-DF8A6E10C49B}"/>
              </a:ext>
            </a:extLst>
          </p:cNvPr>
          <p:cNvSpPr txBox="1"/>
          <p:nvPr/>
        </p:nvSpPr>
        <p:spPr>
          <a:xfrm>
            <a:off x="3657600" y="1914009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evitare errori, è possibile selezionare la tipologia di progetto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8776716" cy="553998"/>
          </a:xfrm>
        </p:spPr>
        <p:txBody>
          <a:bodyPr/>
          <a:lstStyle/>
          <a:p>
            <a:r>
              <a:rPr lang="it-IT" dirty="0"/>
              <a:t>IMPOSTAZIONE DI UN PROGETTO</a:t>
            </a:r>
          </a:p>
        </p:txBody>
      </p:sp>
      <p:pic>
        <p:nvPicPr>
          <p:cNvPr id="3" name="Image 2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9879330" cy="52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2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9919" y="23494"/>
            <a:ext cx="8776716" cy="553998"/>
          </a:xfrm>
        </p:spPr>
        <p:txBody>
          <a:bodyPr/>
          <a:lstStyle/>
          <a:p>
            <a:r>
              <a:rPr lang="it-IT" dirty="0"/>
              <a:t>MODULO DI CANDIDATURA KA122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3400" y="1752600"/>
            <a:ext cx="114681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b="1" dirty="0"/>
              <a:t>Background</a:t>
            </a:r>
            <a:r>
              <a:rPr lang="it-IT" sz="2600" dirty="0"/>
              <a:t>: Chi sei? Perché ti sei candidato?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b="1" dirty="0"/>
              <a:t>Obiettivi</a:t>
            </a:r>
            <a:r>
              <a:rPr lang="it-IT" sz="2600" dirty="0"/>
              <a:t>: Cosa vuoi raggiungere?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b="1" dirty="0"/>
              <a:t>Attività: </a:t>
            </a:r>
            <a:r>
              <a:rPr lang="it-IT" sz="2600" dirty="0"/>
              <a:t>Come lo raggiungerai? Inserire Enti ospitanti nella sezione PARTICIPATING ORGANISATIONS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b="1" dirty="0" err="1"/>
              <a:t>Quality</a:t>
            </a:r>
            <a:r>
              <a:rPr lang="it-IT" sz="2600" b="1" dirty="0"/>
              <a:t> </a:t>
            </a:r>
            <a:r>
              <a:rPr lang="it-IT" sz="2600" b="1" dirty="0" err="1"/>
              <a:t>standards</a:t>
            </a:r>
            <a:r>
              <a:rPr lang="it-IT" sz="2600" dirty="0"/>
              <a:t>: Come garantirai gli </a:t>
            </a:r>
            <a:r>
              <a:rPr lang="it-IT" sz="2600" b="1" dirty="0"/>
              <a:t>STANDARD DI QUALITA’? </a:t>
            </a:r>
            <a:r>
              <a:rPr lang="it-IT" sz="2600" dirty="0"/>
              <a:t>Come hai intenzione di lavorare? Su quali risorse hai intenzione di investire?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600" b="1" dirty="0" err="1">
                <a:solidFill>
                  <a:schemeClr val="bg2">
                    <a:lumMod val="10000"/>
                  </a:schemeClr>
                </a:solidFill>
              </a:rPr>
              <a:t>Follow</a:t>
            </a:r>
            <a:r>
              <a:rPr lang="it-IT" sz="2600" b="1" dirty="0">
                <a:solidFill>
                  <a:schemeClr val="bg2">
                    <a:lumMod val="10000"/>
                  </a:schemeClr>
                </a:solidFill>
              </a:rPr>
              <a:t> up: </a:t>
            </a:r>
            <a:r>
              <a:rPr lang="it-IT" sz="2600" dirty="0"/>
              <a:t>Interno ed esterno alla scuola, disseminazione del progetto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2073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400" y="422402"/>
            <a:ext cx="8776716" cy="553998"/>
          </a:xfrm>
        </p:spPr>
        <p:txBody>
          <a:bodyPr/>
          <a:lstStyle/>
          <a:p>
            <a:r>
              <a:rPr lang="it-IT" dirty="0"/>
              <a:t>STANDARD DI QUALITA’</a:t>
            </a:r>
          </a:p>
        </p:txBody>
      </p:sp>
      <p:grpSp>
        <p:nvGrpSpPr>
          <p:cNvPr id="3" name="Group 235"/>
          <p:cNvGrpSpPr>
            <a:grpSpLocks/>
          </p:cNvGrpSpPr>
          <p:nvPr/>
        </p:nvGrpSpPr>
        <p:grpSpPr>
          <a:xfrm>
            <a:off x="1295400" y="1828800"/>
            <a:ext cx="8491855" cy="4689475"/>
            <a:chOff x="6350" y="0"/>
            <a:chExt cx="8491855" cy="4689475"/>
          </a:xfrm>
        </p:grpSpPr>
        <p:sp>
          <p:nvSpPr>
            <p:cNvPr id="4" name="Graphic 236"/>
            <p:cNvSpPr/>
            <p:nvPr/>
          </p:nvSpPr>
          <p:spPr>
            <a:xfrm>
              <a:off x="640333" y="0"/>
              <a:ext cx="7225665" cy="4689475"/>
            </a:xfrm>
            <a:custGeom>
              <a:avLst/>
              <a:gdLst/>
              <a:ahLst/>
              <a:cxnLst/>
              <a:rect l="l" t="t" r="r" b="b"/>
              <a:pathLst>
                <a:path w="7225665" h="4689475">
                  <a:moveTo>
                    <a:pt x="4880610" y="0"/>
                  </a:moveTo>
                  <a:lnTo>
                    <a:pt x="4880610" y="1172337"/>
                  </a:lnTo>
                  <a:lnTo>
                    <a:pt x="0" y="1172337"/>
                  </a:lnTo>
                  <a:lnTo>
                    <a:pt x="0" y="3517011"/>
                  </a:lnTo>
                  <a:lnTo>
                    <a:pt x="4880610" y="3517011"/>
                  </a:lnTo>
                  <a:lnTo>
                    <a:pt x="4880610" y="4689348"/>
                  </a:lnTo>
                  <a:lnTo>
                    <a:pt x="7225284" y="2344674"/>
                  </a:lnTo>
                  <a:lnTo>
                    <a:pt x="48806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5" name="Graphic 237"/>
            <p:cNvSpPr/>
            <p:nvPr/>
          </p:nvSpPr>
          <p:spPr>
            <a:xfrm>
              <a:off x="6350" y="1406652"/>
              <a:ext cx="2047239" cy="1876425"/>
            </a:xfrm>
            <a:custGeom>
              <a:avLst/>
              <a:gdLst/>
              <a:ahLst/>
              <a:cxnLst/>
              <a:rect l="l" t="t" r="r" b="b"/>
              <a:pathLst>
                <a:path w="2047239" h="1876425">
                  <a:moveTo>
                    <a:pt x="1734058" y="0"/>
                  </a:moveTo>
                  <a:lnTo>
                    <a:pt x="312674" y="0"/>
                  </a:lnTo>
                  <a:lnTo>
                    <a:pt x="266461" y="3389"/>
                  </a:lnTo>
                  <a:lnTo>
                    <a:pt x="222356" y="13235"/>
                  </a:lnTo>
                  <a:lnTo>
                    <a:pt x="180843" y="29055"/>
                  </a:lnTo>
                  <a:lnTo>
                    <a:pt x="142404" y="50364"/>
                  </a:lnTo>
                  <a:lnTo>
                    <a:pt x="107522" y="76681"/>
                  </a:lnTo>
                  <a:lnTo>
                    <a:pt x="76681" y="107522"/>
                  </a:lnTo>
                  <a:lnTo>
                    <a:pt x="50364" y="142404"/>
                  </a:lnTo>
                  <a:lnTo>
                    <a:pt x="29055" y="180843"/>
                  </a:lnTo>
                  <a:lnTo>
                    <a:pt x="13235" y="222356"/>
                  </a:lnTo>
                  <a:lnTo>
                    <a:pt x="3389" y="266461"/>
                  </a:lnTo>
                  <a:lnTo>
                    <a:pt x="0" y="312674"/>
                  </a:lnTo>
                  <a:lnTo>
                    <a:pt x="0" y="1563370"/>
                  </a:lnTo>
                  <a:lnTo>
                    <a:pt x="3389" y="1609582"/>
                  </a:lnTo>
                  <a:lnTo>
                    <a:pt x="13235" y="1653687"/>
                  </a:lnTo>
                  <a:lnTo>
                    <a:pt x="29055" y="1695200"/>
                  </a:lnTo>
                  <a:lnTo>
                    <a:pt x="50364" y="1733639"/>
                  </a:lnTo>
                  <a:lnTo>
                    <a:pt x="76681" y="1768521"/>
                  </a:lnTo>
                  <a:lnTo>
                    <a:pt x="107522" y="1799362"/>
                  </a:lnTo>
                  <a:lnTo>
                    <a:pt x="142404" y="1825679"/>
                  </a:lnTo>
                  <a:lnTo>
                    <a:pt x="180843" y="1846988"/>
                  </a:lnTo>
                  <a:lnTo>
                    <a:pt x="222356" y="1862808"/>
                  </a:lnTo>
                  <a:lnTo>
                    <a:pt x="266461" y="1872654"/>
                  </a:lnTo>
                  <a:lnTo>
                    <a:pt x="312674" y="1876044"/>
                  </a:lnTo>
                  <a:lnTo>
                    <a:pt x="1734058" y="1876044"/>
                  </a:lnTo>
                  <a:lnTo>
                    <a:pt x="1780270" y="1872654"/>
                  </a:lnTo>
                  <a:lnTo>
                    <a:pt x="1824375" y="1862808"/>
                  </a:lnTo>
                  <a:lnTo>
                    <a:pt x="1865888" y="1846988"/>
                  </a:lnTo>
                  <a:lnTo>
                    <a:pt x="1904327" y="1825679"/>
                  </a:lnTo>
                  <a:lnTo>
                    <a:pt x="1939209" y="1799362"/>
                  </a:lnTo>
                  <a:lnTo>
                    <a:pt x="1970050" y="1768521"/>
                  </a:lnTo>
                  <a:lnTo>
                    <a:pt x="1996367" y="1733639"/>
                  </a:lnTo>
                  <a:lnTo>
                    <a:pt x="2017676" y="1695200"/>
                  </a:lnTo>
                  <a:lnTo>
                    <a:pt x="2033496" y="1653687"/>
                  </a:lnTo>
                  <a:lnTo>
                    <a:pt x="2043342" y="1609582"/>
                  </a:lnTo>
                  <a:lnTo>
                    <a:pt x="2046732" y="1563370"/>
                  </a:lnTo>
                  <a:lnTo>
                    <a:pt x="2046732" y="312674"/>
                  </a:lnTo>
                  <a:lnTo>
                    <a:pt x="2043342" y="266461"/>
                  </a:lnTo>
                  <a:lnTo>
                    <a:pt x="2033496" y="222356"/>
                  </a:lnTo>
                  <a:lnTo>
                    <a:pt x="2017676" y="180843"/>
                  </a:lnTo>
                  <a:lnTo>
                    <a:pt x="1996367" y="142404"/>
                  </a:lnTo>
                  <a:lnTo>
                    <a:pt x="1970050" y="107522"/>
                  </a:lnTo>
                  <a:lnTo>
                    <a:pt x="1939209" y="76681"/>
                  </a:lnTo>
                  <a:lnTo>
                    <a:pt x="1904327" y="50364"/>
                  </a:lnTo>
                  <a:lnTo>
                    <a:pt x="1865888" y="29055"/>
                  </a:lnTo>
                  <a:lnTo>
                    <a:pt x="1824375" y="13235"/>
                  </a:lnTo>
                  <a:lnTo>
                    <a:pt x="1780270" y="3389"/>
                  </a:lnTo>
                  <a:lnTo>
                    <a:pt x="173405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6" name="Graphic 238"/>
            <p:cNvSpPr/>
            <p:nvPr/>
          </p:nvSpPr>
          <p:spPr>
            <a:xfrm>
              <a:off x="6350" y="1406652"/>
              <a:ext cx="2047239" cy="1876425"/>
            </a:xfrm>
            <a:custGeom>
              <a:avLst/>
              <a:gdLst/>
              <a:ahLst/>
              <a:cxnLst/>
              <a:rect l="l" t="t" r="r" b="b"/>
              <a:pathLst>
                <a:path w="2047239" h="1876425">
                  <a:moveTo>
                    <a:pt x="0" y="312674"/>
                  </a:moveTo>
                  <a:lnTo>
                    <a:pt x="3389" y="266461"/>
                  </a:lnTo>
                  <a:lnTo>
                    <a:pt x="13235" y="222356"/>
                  </a:lnTo>
                  <a:lnTo>
                    <a:pt x="29055" y="180843"/>
                  </a:lnTo>
                  <a:lnTo>
                    <a:pt x="50364" y="142404"/>
                  </a:lnTo>
                  <a:lnTo>
                    <a:pt x="76681" y="107522"/>
                  </a:lnTo>
                  <a:lnTo>
                    <a:pt x="107522" y="76681"/>
                  </a:lnTo>
                  <a:lnTo>
                    <a:pt x="142404" y="50364"/>
                  </a:lnTo>
                  <a:lnTo>
                    <a:pt x="180843" y="29055"/>
                  </a:lnTo>
                  <a:lnTo>
                    <a:pt x="222356" y="13235"/>
                  </a:lnTo>
                  <a:lnTo>
                    <a:pt x="266461" y="3389"/>
                  </a:lnTo>
                  <a:lnTo>
                    <a:pt x="312674" y="0"/>
                  </a:lnTo>
                  <a:lnTo>
                    <a:pt x="1734058" y="0"/>
                  </a:lnTo>
                  <a:lnTo>
                    <a:pt x="1780270" y="3389"/>
                  </a:lnTo>
                  <a:lnTo>
                    <a:pt x="1824375" y="13235"/>
                  </a:lnTo>
                  <a:lnTo>
                    <a:pt x="1865888" y="29055"/>
                  </a:lnTo>
                  <a:lnTo>
                    <a:pt x="1904327" y="50364"/>
                  </a:lnTo>
                  <a:lnTo>
                    <a:pt x="1939209" y="76681"/>
                  </a:lnTo>
                  <a:lnTo>
                    <a:pt x="1970050" y="107522"/>
                  </a:lnTo>
                  <a:lnTo>
                    <a:pt x="1996367" y="142404"/>
                  </a:lnTo>
                  <a:lnTo>
                    <a:pt x="2017676" y="180843"/>
                  </a:lnTo>
                  <a:lnTo>
                    <a:pt x="2033496" y="222356"/>
                  </a:lnTo>
                  <a:lnTo>
                    <a:pt x="2043342" y="266461"/>
                  </a:lnTo>
                  <a:lnTo>
                    <a:pt x="2046732" y="312674"/>
                  </a:lnTo>
                  <a:lnTo>
                    <a:pt x="2046732" y="1563370"/>
                  </a:lnTo>
                  <a:lnTo>
                    <a:pt x="2043342" y="1609582"/>
                  </a:lnTo>
                  <a:lnTo>
                    <a:pt x="2033496" y="1653687"/>
                  </a:lnTo>
                  <a:lnTo>
                    <a:pt x="2017676" y="1695200"/>
                  </a:lnTo>
                  <a:lnTo>
                    <a:pt x="1996367" y="1733639"/>
                  </a:lnTo>
                  <a:lnTo>
                    <a:pt x="1970050" y="1768521"/>
                  </a:lnTo>
                  <a:lnTo>
                    <a:pt x="1939209" y="1799362"/>
                  </a:lnTo>
                  <a:lnTo>
                    <a:pt x="1904327" y="1825679"/>
                  </a:lnTo>
                  <a:lnTo>
                    <a:pt x="1865888" y="1846988"/>
                  </a:lnTo>
                  <a:lnTo>
                    <a:pt x="1824375" y="1862808"/>
                  </a:lnTo>
                  <a:lnTo>
                    <a:pt x="1780270" y="1872654"/>
                  </a:lnTo>
                  <a:lnTo>
                    <a:pt x="1734058" y="1876044"/>
                  </a:lnTo>
                  <a:lnTo>
                    <a:pt x="312674" y="1876044"/>
                  </a:lnTo>
                  <a:lnTo>
                    <a:pt x="266461" y="1872654"/>
                  </a:lnTo>
                  <a:lnTo>
                    <a:pt x="222356" y="1862808"/>
                  </a:lnTo>
                  <a:lnTo>
                    <a:pt x="180843" y="1846988"/>
                  </a:lnTo>
                  <a:lnTo>
                    <a:pt x="142404" y="1825679"/>
                  </a:lnTo>
                  <a:lnTo>
                    <a:pt x="107522" y="1799362"/>
                  </a:lnTo>
                  <a:lnTo>
                    <a:pt x="76681" y="1768521"/>
                  </a:lnTo>
                  <a:lnTo>
                    <a:pt x="50364" y="1733639"/>
                  </a:lnTo>
                  <a:lnTo>
                    <a:pt x="29055" y="1695200"/>
                  </a:lnTo>
                  <a:lnTo>
                    <a:pt x="13235" y="1653687"/>
                  </a:lnTo>
                  <a:lnTo>
                    <a:pt x="3389" y="1609582"/>
                  </a:lnTo>
                  <a:lnTo>
                    <a:pt x="0" y="1563370"/>
                  </a:lnTo>
                  <a:lnTo>
                    <a:pt x="0" y="3126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" name="Graphic 239"/>
            <p:cNvSpPr/>
            <p:nvPr/>
          </p:nvSpPr>
          <p:spPr>
            <a:xfrm>
              <a:off x="2171954" y="1438655"/>
              <a:ext cx="2047239" cy="1874520"/>
            </a:xfrm>
            <a:custGeom>
              <a:avLst/>
              <a:gdLst/>
              <a:ahLst/>
              <a:cxnLst/>
              <a:rect l="l" t="t" r="r" b="b"/>
              <a:pathLst>
                <a:path w="2047239" h="1874520">
                  <a:moveTo>
                    <a:pt x="1734312" y="0"/>
                  </a:moveTo>
                  <a:lnTo>
                    <a:pt x="312420" y="0"/>
                  </a:lnTo>
                  <a:lnTo>
                    <a:pt x="266241" y="3386"/>
                  </a:lnTo>
                  <a:lnTo>
                    <a:pt x="222171" y="13223"/>
                  </a:lnTo>
                  <a:lnTo>
                    <a:pt x="180690" y="29029"/>
                  </a:lnTo>
                  <a:lnTo>
                    <a:pt x="142282" y="50320"/>
                  </a:lnTo>
                  <a:lnTo>
                    <a:pt x="107429" y="76615"/>
                  </a:lnTo>
                  <a:lnTo>
                    <a:pt x="76615" y="107429"/>
                  </a:lnTo>
                  <a:lnTo>
                    <a:pt x="50320" y="142282"/>
                  </a:lnTo>
                  <a:lnTo>
                    <a:pt x="29029" y="180690"/>
                  </a:lnTo>
                  <a:lnTo>
                    <a:pt x="13223" y="222171"/>
                  </a:lnTo>
                  <a:lnTo>
                    <a:pt x="3386" y="266241"/>
                  </a:lnTo>
                  <a:lnTo>
                    <a:pt x="0" y="312419"/>
                  </a:lnTo>
                  <a:lnTo>
                    <a:pt x="0" y="1562099"/>
                  </a:lnTo>
                  <a:lnTo>
                    <a:pt x="3386" y="1608278"/>
                  </a:lnTo>
                  <a:lnTo>
                    <a:pt x="13223" y="1652348"/>
                  </a:lnTo>
                  <a:lnTo>
                    <a:pt x="29029" y="1693829"/>
                  </a:lnTo>
                  <a:lnTo>
                    <a:pt x="50320" y="1732237"/>
                  </a:lnTo>
                  <a:lnTo>
                    <a:pt x="76615" y="1767090"/>
                  </a:lnTo>
                  <a:lnTo>
                    <a:pt x="107429" y="1797904"/>
                  </a:lnTo>
                  <a:lnTo>
                    <a:pt x="142282" y="1824199"/>
                  </a:lnTo>
                  <a:lnTo>
                    <a:pt x="180690" y="1845490"/>
                  </a:lnTo>
                  <a:lnTo>
                    <a:pt x="222171" y="1861296"/>
                  </a:lnTo>
                  <a:lnTo>
                    <a:pt x="266241" y="1871133"/>
                  </a:lnTo>
                  <a:lnTo>
                    <a:pt x="312420" y="1874519"/>
                  </a:lnTo>
                  <a:lnTo>
                    <a:pt x="1734312" y="1874519"/>
                  </a:lnTo>
                  <a:lnTo>
                    <a:pt x="1780490" y="1871133"/>
                  </a:lnTo>
                  <a:lnTo>
                    <a:pt x="1824560" y="1861296"/>
                  </a:lnTo>
                  <a:lnTo>
                    <a:pt x="1866041" y="1845490"/>
                  </a:lnTo>
                  <a:lnTo>
                    <a:pt x="1904449" y="1824199"/>
                  </a:lnTo>
                  <a:lnTo>
                    <a:pt x="1939302" y="1797904"/>
                  </a:lnTo>
                  <a:lnTo>
                    <a:pt x="1970116" y="1767090"/>
                  </a:lnTo>
                  <a:lnTo>
                    <a:pt x="1996411" y="1732237"/>
                  </a:lnTo>
                  <a:lnTo>
                    <a:pt x="2017702" y="1693829"/>
                  </a:lnTo>
                  <a:lnTo>
                    <a:pt x="2033508" y="1652348"/>
                  </a:lnTo>
                  <a:lnTo>
                    <a:pt x="2043345" y="1608278"/>
                  </a:lnTo>
                  <a:lnTo>
                    <a:pt x="2046732" y="1562099"/>
                  </a:lnTo>
                  <a:lnTo>
                    <a:pt x="2046732" y="312419"/>
                  </a:lnTo>
                  <a:lnTo>
                    <a:pt x="2043345" y="266241"/>
                  </a:lnTo>
                  <a:lnTo>
                    <a:pt x="2033508" y="222171"/>
                  </a:lnTo>
                  <a:lnTo>
                    <a:pt x="2017702" y="180690"/>
                  </a:lnTo>
                  <a:lnTo>
                    <a:pt x="1996411" y="142282"/>
                  </a:lnTo>
                  <a:lnTo>
                    <a:pt x="1970116" y="107429"/>
                  </a:lnTo>
                  <a:lnTo>
                    <a:pt x="1939302" y="76615"/>
                  </a:lnTo>
                  <a:lnTo>
                    <a:pt x="1904449" y="50320"/>
                  </a:lnTo>
                  <a:lnTo>
                    <a:pt x="1866041" y="29029"/>
                  </a:lnTo>
                  <a:lnTo>
                    <a:pt x="1824560" y="13223"/>
                  </a:lnTo>
                  <a:lnTo>
                    <a:pt x="1780490" y="3386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8" name="Graphic 240"/>
            <p:cNvSpPr/>
            <p:nvPr/>
          </p:nvSpPr>
          <p:spPr>
            <a:xfrm>
              <a:off x="2171954" y="1438655"/>
              <a:ext cx="2047239" cy="1874520"/>
            </a:xfrm>
            <a:custGeom>
              <a:avLst/>
              <a:gdLst/>
              <a:ahLst/>
              <a:cxnLst/>
              <a:rect l="l" t="t" r="r" b="b"/>
              <a:pathLst>
                <a:path w="2047239" h="1874520">
                  <a:moveTo>
                    <a:pt x="0" y="312419"/>
                  </a:moveTo>
                  <a:lnTo>
                    <a:pt x="3386" y="266241"/>
                  </a:lnTo>
                  <a:lnTo>
                    <a:pt x="13223" y="222171"/>
                  </a:lnTo>
                  <a:lnTo>
                    <a:pt x="29029" y="180690"/>
                  </a:lnTo>
                  <a:lnTo>
                    <a:pt x="50320" y="142282"/>
                  </a:lnTo>
                  <a:lnTo>
                    <a:pt x="76615" y="107429"/>
                  </a:lnTo>
                  <a:lnTo>
                    <a:pt x="107429" y="76615"/>
                  </a:lnTo>
                  <a:lnTo>
                    <a:pt x="142282" y="50320"/>
                  </a:lnTo>
                  <a:lnTo>
                    <a:pt x="180690" y="29029"/>
                  </a:lnTo>
                  <a:lnTo>
                    <a:pt x="222171" y="13223"/>
                  </a:lnTo>
                  <a:lnTo>
                    <a:pt x="266241" y="3386"/>
                  </a:lnTo>
                  <a:lnTo>
                    <a:pt x="312420" y="0"/>
                  </a:lnTo>
                  <a:lnTo>
                    <a:pt x="1734312" y="0"/>
                  </a:lnTo>
                  <a:lnTo>
                    <a:pt x="1780490" y="3386"/>
                  </a:lnTo>
                  <a:lnTo>
                    <a:pt x="1824560" y="13223"/>
                  </a:lnTo>
                  <a:lnTo>
                    <a:pt x="1866041" y="29029"/>
                  </a:lnTo>
                  <a:lnTo>
                    <a:pt x="1904449" y="50320"/>
                  </a:lnTo>
                  <a:lnTo>
                    <a:pt x="1939302" y="76615"/>
                  </a:lnTo>
                  <a:lnTo>
                    <a:pt x="1970116" y="107429"/>
                  </a:lnTo>
                  <a:lnTo>
                    <a:pt x="1996411" y="142282"/>
                  </a:lnTo>
                  <a:lnTo>
                    <a:pt x="2017702" y="180690"/>
                  </a:lnTo>
                  <a:lnTo>
                    <a:pt x="2033508" y="222171"/>
                  </a:lnTo>
                  <a:lnTo>
                    <a:pt x="2043345" y="266241"/>
                  </a:lnTo>
                  <a:lnTo>
                    <a:pt x="2046732" y="312419"/>
                  </a:lnTo>
                  <a:lnTo>
                    <a:pt x="2046732" y="1562099"/>
                  </a:lnTo>
                  <a:lnTo>
                    <a:pt x="2043345" y="1608278"/>
                  </a:lnTo>
                  <a:lnTo>
                    <a:pt x="2033508" y="1652348"/>
                  </a:lnTo>
                  <a:lnTo>
                    <a:pt x="2017702" y="1693829"/>
                  </a:lnTo>
                  <a:lnTo>
                    <a:pt x="1996411" y="1732237"/>
                  </a:lnTo>
                  <a:lnTo>
                    <a:pt x="1970116" y="1767090"/>
                  </a:lnTo>
                  <a:lnTo>
                    <a:pt x="1939302" y="1797904"/>
                  </a:lnTo>
                  <a:lnTo>
                    <a:pt x="1904449" y="1824199"/>
                  </a:lnTo>
                  <a:lnTo>
                    <a:pt x="1866041" y="1845490"/>
                  </a:lnTo>
                  <a:lnTo>
                    <a:pt x="1824560" y="1861296"/>
                  </a:lnTo>
                  <a:lnTo>
                    <a:pt x="1780490" y="1871133"/>
                  </a:lnTo>
                  <a:lnTo>
                    <a:pt x="1734312" y="1874519"/>
                  </a:lnTo>
                  <a:lnTo>
                    <a:pt x="312420" y="1874519"/>
                  </a:lnTo>
                  <a:lnTo>
                    <a:pt x="266241" y="1871133"/>
                  </a:lnTo>
                  <a:lnTo>
                    <a:pt x="222171" y="1861296"/>
                  </a:lnTo>
                  <a:lnTo>
                    <a:pt x="180690" y="1845490"/>
                  </a:lnTo>
                  <a:lnTo>
                    <a:pt x="142282" y="1824199"/>
                  </a:lnTo>
                  <a:lnTo>
                    <a:pt x="107429" y="1797904"/>
                  </a:lnTo>
                  <a:lnTo>
                    <a:pt x="76615" y="1767090"/>
                  </a:lnTo>
                  <a:lnTo>
                    <a:pt x="50320" y="1732237"/>
                  </a:lnTo>
                  <a:lnTo>
                    <a:pt x="29029" y="1693829"/>
                  </a:lnTo>
                  <a:lnTo>
                    <a:pt x="13223" y="1652348"/>
                  </a:lnTo>
                  <a:lnTo>
                    <a:pt x="3386" y="1608278"/>
                  </a:lnTo>
                  <a:lnTo>
                    <a:pt x="0" y="1562099"/>
                  </a:lnTo>
                  <a:lnTo>
                    <a:pt x="0" y="3124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9" name="Graphic 241"/>
            <p:cNvSpPr/>
            <p:nvPr/>
          </p:nvSpPr>
          <p:spPr>
            <a:xfrm>
              <a:off x="4304029" y="1406652"/>
              <a:ext cx="2045335" cy="1876425"/>
            </a:xfrm>
            <a:custGeom>
              <a:avLst/>
              <a:gdLst/>
              <a:ahLst/>
              <a:cxnLst/>
              <a:rect l="l" t="t" r="r" b="b"/>
              <a:pathLst>
                <a:path w="2045335" h="1876425">
                  <a:moveTo>
                    <a:pt x="1732534" y="0"/>
                  </a:moveTo>
                  <a:lnTo>
                    <a:pt x="312673" y="0"/>
                  </a:lnTo>
                  <a:lnTo>
                    <a:pt x="266461" y="3389"/>
                  </a:lnTo>
                  <a:lnTo>
                    <a:pt x="222356" y="13235"/>
                  </a:lnTo>
                  <a:lnTo>
                    <a:pt x="180843" y="29055"/>
                  </a:lnTo>
                  <a:lnTo>
                    <a:pt x="142404" y="50364"/>
                  </a:lnTo>
                  <a:lnTo>
                    <a:pt x="107522" y="76681"/>
                  </a:lnTo>
                  <a:lnTo>
                    <a:pt x="76681" y="107522"/>
                  </a:lnTo>
                  <a:lnTo>
                    <a:pt x="50364" y="142404"/>
                  </a:lnTo>
                  <a:lnTo>
                    <a:pt x="29055" y="180843"/>
                  </a:lnTo>
                  <a:lnTo>
                    <a:pt x="13235" y="222356"/>
                  </a:lnTo>
                  <a:lnTo>
                    <a:pt x="3389" y="266461"/>
                  </a:lnTo>
                  <a:lnTo>
                    <a:pt x="0" y="312674"/>
                  </a:lnTo>
                  <a:lnTo>
                    <a:pt x="0" y="1563370"/>
                  </a:lnTo>
                  <a:lnTo>
                    <a:pt x="3389" y="1609582"/>
                  </a:lnTo>
                  <a:lnTo>
                    <a:pt x="13235" y="1653687"/>
                  </a:lnTo>
                  <a:lnTo>
                    <a:pt x="29055" y="1695200"/>
                  </a:lnTo>
                  <a:lnTo>
                    <a:pt x="50364" y="1733639"/>
                  </a:lnTo>
                  <a:lnTo>
                    <a:pt x="76681" y="1768521"/>
                  </a:lnTo>
                  <a:lnTo>
                    <a:pt x="107522" y="1799362"/>
                  </a:lnTo>
                  <a:lnTo>
                    <a:pt x="142404" y="1825679"/>
                  </a:lnTo>
                  <a:lnTo>
                    <a:pt x="180843" y="1846988"/>
                  </a:lnTo>
                  <a:lnTo>
                    <a:pt x="222356" y="1862808"/>
                  </a:lnTo>
                  <a:lnTo>
                    <a:pt x="266461" y="1872654"/>
                  </a:lnTo>
                  <a:lnTo>
                    <a:pt x="312673" y="1876044"/>
                  </a:lnTo>
                  <a:lnTo>
                    <a:pt x="1732534" y="1876044"/>
                  </a:lnTo>
                  <a:lnTo>
                    <a:pt x="1778746" y="1872654"/>
                  </a:lnTo>
                  <a:lnTo>
                    <a:pt x="1822851" y="1862808"/>
                  </a:lnTo>
                  <a:lnTo>
                    <a:pt x="1864364" y="1846988"/>
                  </a:lnTo>
                  <a:lnTo>
                    <a:pt x="1902803" y="1825679"/>
                  </a:lnTo>
                  <a:lnTo>
                    <a:pt x="1937685" y="1799362"/>
                  </a:lnTo>
                  <a:lnTo>
                    <a:pt x="1968526" y="1768521"/>
                  </a:lnTo>
                  <a:lnTo>
                    <a:pt x="1994843" y="1733639"/>
                  </a:lnTo>
                  <a:lnTo>
                    <a:pt x="2016152" y="1695200"/>
                  </a:lnTo>
                  <a:lnTo>
                    <a:pt x="2031972" y="1653687"/>
                  </a:lnTo>
                  <a:lnTo>
                    <a:pt x="2041818" y="1609582"/>
                  </a:lnTo>
                  <a:lnTo>
                    <a:pt x="2045208" y="1563370"/>
                  </a:lnTo>
                  <a:lnTo>
                    <a:pt x="2045208" y="312674"/>
                  </a:lnTo>
                  <a:lnTo>
                    <a:pt x="2041818" y="266461"/>
                  </a:lnTo>
                  <a:lnTo>
                    <a:pt x="2031972" y="222356"/>
                  </a:lnTo>
                  <a:lnTo>
                    <a:pt x="2016152" y="180843"/>
                  </a:lnTo>
                  <a:lnTo>
                    <a:pt x="1994843" y="142404"/>
                  </a:lnTo>
                  <a:lnTo>
                    <a:pt x="1968526" y="107522"/>
                  </a:lnTo>
                  <a:lnTo>
                    <a:pt x="1937685" y="76681"/>
                  </a:lnTo>
                  <a:lnTo>
                    <a:pt x="1902803" y="50364"/>
                  </a:lnTo>
                  <a:lnTo>
                    <a:pt x="1864364" y="29055"/>
                  </a:lnTo>
                  <a:lnTo>
                    <a:pt x="1822851" y="13235"/>
                  </a:lnTo>
                  <a:lnTo>
                    <a:pt x="1778746" y="3389"/>
                  </a:lnTo>
                  <a:lnTo>
                    <a:pt x="1732534" y="0"/>
                  </a:lnTo>
                  <a:close/>
                </a:path>
              </a:pathLst>
            </a:custGeom>
            <a:solidFill>
              <a:srgbClr val="E4AC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0" name="Graphic 242"/>
            <p:cNvSpPr/>
            <p:nvPr/>
          </p:nvSpPr>
          <p:spPr>
            <a:xfrm>
              <a:off x="4304029" y="1406652"/>
              <a:ext cx="2045335" cy="1876425"/>
            </a:xfrm>
            <a:custGeom>
              <a:avLst/>
              <a:gdLst/>
              <a:ahLst/>
              <a:cxnLst/>
              <a:rect l="l" t="t" r="r" b="b"/>
              <a:pathLst>
                <a:path w="2045335" h="1876425">
                  <a:moveTo>
                    <a:pt x="0" y="312674"/>
                  </a:moveTo>
                  <a:lnTo>
                    <a:pt x="3389" y="266461"/>
                  </a:lnTo>
                  <a:lnTo>
                    <a:pt x="13235" y="222356"/>
                  </a:lnTo>
                  <a:lnTo>
                    <a:pt x="29055" y="180843"/>
                  </a:lnTo>
                  <a:lnTo>
                    <a:pt x="50364" y="142404"/>
                  </a:lnTo>
                  <a:lnTo>
                    <a:pt x="76681" y="107522"/>
                  </a:lnTo>
                  <a:lnTo>
                    <a:pt x="107522" y="76681"/>
                  </a:lnTo>
                  <a:lnTo>
                    <a:pt x="142404" y="50364"/>
                  </a:lnTo>
                  <a:lnTo>
                    <a:pt x="180843" y="29055"/>
                  </a:lnTo>
                  <a:lnTo>
                    <a:pt x="222356" y="13235"/>
                  </a:lnTo>
                  <a:lnTo>
                    <a:pt x="266461" y="3389"/>
                  </a:lnTo>
                  <a:lnTo>
                    <a:pt x="312673" y="0"/>
                  </a:lnTo>
                  <a:lnTo>
                    <a:pt x="1732534" y="0"/>
                  </a:lnTo>
                  <a:lnTo>
                    <a:pt x="1778746" y="3389"/>
                  </a:lnTo>
                  <a:lnTo>
                    <a:pt x="1822851" y="13235"/>
                  </a:lnTo>
                  <a:lnTo>
                    <a:pt x="1864364" y="29055"/>
                  </a:lnTo>
                  <a:lnTo>
                    <a:pt x="1902803" y="50364"/>
                  </a:lnTo>
                  <a:lnTo>
                    <a:pt x="1937685" y="76681"/>
                  </a:lnTo>
                  <a:lnTo>
                    <a:pt x="1968526" y="107522"/>
                  </a:lnTo>
                  <a:lnTo>
                    <a:pt x="1994843" y="142404"/>
                  </a:lnTo>
                  <a:lnTo>
                    <a:pt x="2016152" y="180843"/>
                  </a:lnTo>
                  <a:lnTo>
                    <a:pt x="2031972" y="222356"/>
                  </a:lnTo>
                  <a:lnTo>
                    <a:pt x="2041818" y="266461"/>
                  </a:lnTo>
                  <a:lnTo>
                    <a:pt x="2045208" y="312674"/>
                  </a:lnTo>
                  <a:lnTo>
                    <a:pt x="2045208" y="1563370"/>
                  </a:lnTo>
                  <a:lnTo>
                    <a:pt x="2041818" y="1609582"/>
                  </a:lnTo>
                  <a:lnTo>
                    <a:pt x="2031972" y="1653687"/>
                  </a:lnTo>
                  <a:lnTo>
                    <a:pt x="2016152" y="1695200"/>
                  </a:lnTo>
                  <a:lnTo>
                    <a:pt x="1994843" y="1733639"/>
                  </a:lnTo>
                  <a:lnTo>
                    <a:pt x="1968526" y="1768521"/>
                  </a:lnTo>
                  <a:lnTo>
                    <a:pt x="1937685" y="1799362"/>
                  </a:lnTo>
                  <a:lnTo>
                    <a:pt x="1902803" y="1825679"/>
                  </a:lnTo>
                  <a:lnTo>
                    <a:pt x="1864364" y="1846988"/>
                  </a:lnTo>
                  <a:lnTo>
                    <a:pt x="1822851" y="1862808"/>
                  </a:lnTo>
                  <a:lnTo>
                    <a:pt x="1778746" y="1872654"/>
                  </a:lnTo>
                  <a:lnTo>
                    <a:pt x="1732534" y="1876044"/>
                  </a:lnTo>
                  <a:lnTo>
                    <a:pt x="312673" y="1876044"/>
                  </a:lnTo>
                  <a:lnTo>
                    <a:pt x="266461" y="1872654"/>
                  </a:lnTo>
                  <a:lnTo>
                    <a:pt x="222356" y="1862808"/>
                  </a:lnTo>
                  <a:lnTo>
                    <a:pt x="180843" y="1846988"/>
                  </a:lnTo>
                  <a:lnTo>
                    <a:pt x="142404" y="1825679"/>
                  </a:lnTo>
                  <a:lnTo>
                    <a:pt x="107522" y="1799362"/>
                  </a:lnTo>
                  <a:lnTo>
                    <a:pt x="76681" y="1768521"/>
                  </a:lnTo>
                  <a:lnTo>
                    <a:pt x="50364" y="1733639"/>
                  </a:lnTo>
                  <a:lnTo>
                    <a:pt x="29055" y="1695200"/>
                  </a:lnTo>
                  <a:lnTo>
                    <a:pt x="13235" y="1653687"/>
                  </a:lnTo>
                  <a:lnTo>
                    <a:pt x="3389" y="1609582"/>
                  </a:lnTo>
                  <a:lnTo>
                    <a:pt x="0" y="1563370"/>
                  </a:lnTo>
                  <a:lnTo>
                    <a:pt x="0" y="3126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1" name="Graphic 243"/>
            <p:cNvSpPr/>
            <p:nvPr/>
          </p:nvSpPr>
          <p:spPr>
            <a:xfrm>
              <a:off x="6452870" y="1406652"/>
              <a:ext cx="2045335" cy="1876425"/>
            </a:xfrm>
            <a:custGeom>
              <a:avLst/>
              <a:gdLst/>
              <a:ahLst/>
              <a:cxnLst/>
              <a:rect l="l" t="t" r="r" b="b"/>
              <a:pathLst>
                <a:path w="2045335" h="1876425">
                  <a:moveTo>
                    <a:pt x="1732533" y="0"/>
                  </a:moveTo>
                  <a:lnTo>
                    <a:pt x="312674" y="0"/>
                  </a:lnTo>
                  <a:lnTo>
                    <a:pt x="266461" y="3389"/>
                  </a:lnTo>
                  <a:lnTo>
                    <a:pt x="222356" y="13235"/>
                  </a:lnTo>
                  <a:lnTo>
                    <a:pt x="180843" y="29055"/>
                  </a:lnTo>
                  <a:lnTo>
                    <a:pt x="142404" y="50364"/>
                  </a:lnTo>
                  <a:lnTo>
                    <a:pt x="107522" y="76681"/>
                  </a:lnTo>
                  <a:lnTo>
                    <a:pt x="76681" y="107522"/>
                  </a:lnTo>
                  <a:lnTo>
                    <a:pt x="50364" y="142404"/>
                  </a:lnTo>
                  <a:lnTo>
                    <a:pt x="29055" y="180843"/>
                  </a:lnTo>
                  <a:lnTo>
                    <a:pt x="13235" y="222356"/>
                  </a:lnTo>
                  <a:lnTo>
                    <a:pt x="3389" y="266461"/>
                  </a:lnTo>
                  <a:lnTo>
                    <a:pt x="0" y="312674"/>
                  </a:lnTo>
                  <a:lnTo>
                    <a:pt x="0" y="1563370"/>
                  </a:lnTo>
                  <a:lnTo>
                    <a:pt x="3389" y="1609582"/>
                  </a:lnTo>
                  <a:lnTo>
                    <a:pt x="13235" y="1653687"/>
                  </a:lnTo>
                  <a:lnTo>
                    <a:pt x="29055" y="1695200"/>
                  </a:lnTo>
                  <a:lnTo>
                    <a:pt x="50364" y="1733639"/>
                  </a:lnTo>
                  <a:lnTo>
                    <a:pt x="76681" y="1768521"/>
                  </a:lnTo>
                  <a:lnTo>
                    <a:pt x="107522" y="1799362"/>
                  </a:lnTo>
                  <a:lnTo>
                    <a:pt x="142404" y="1825679"/>
                  </a:lnTo>
                  <a:lnTo>
                    <a:pt x="180843" y="1846988"/>
                  </a:lnTo>
                  <a:lnTo>
                    <a:pt x="222356" y="1862808"/>
                  </a:lnTo>
                  <a:lnTo>
                    <a:pt x="266461" y="1872654"/>
                  </a:lnTo>
                  <a:lnTo>
                    <a:pt x="312674" y="1876044"/>
                  </a:lnTo>
                  <a:lnTo>
                    <a:pt x="1732533" y="1876044"/>
                  </a:lnTo>
                  <a:lnTo>
                    <a:pt x="1778746" y="1872654"/>
                  </a:lnTo>
                  <a:lnTo>
                    <a:pt x="1822851" y="1862808"/>
                  </a:lnTo>
                  <a:lnTo>
                    <a:pt x="1864364" y="1846988"/>
                  </a:lnTo>
                  <a:lnTo>
                    <a:pt x="1902803" y="1825679"/>
                  </a:lnTo>
                  <a:lnTo>
                    <a:pt x="1937685" y="1799362"/>
                  </a:lnTo>
                  <a:lnTo>
                    <a:pt x="1968526" y="1768521"/>
                  </a:lnTo>
                  <a:lnTo>
                    <a:pt x="1994843" y="1733639"/>
                  </a:lnTo>
                  <a:lnTo>
                    <a:pt x="2016152" y="1695200"/>
                  </a:lnTo>
                  <a:lnTo>
                    <a:pt x="2031972" y="1653687"/>
                  </a:lnTo>
                  <a:lnTo>
                    <a:pt x="2041818" y="1609582"/>
                  </a:lnTo>
                  <a:lnTo>
                    <a:pt x="2045207" y="1563370"/>
                  </a:lnTo>
                  <a:lnTo>
                    <a:pt x="2045207" y="312674"/>
                  </a:lnTo>
                  <a:lnTo>
                    <a:pt x="2041818" y="266461"/>
                  </a:lnTo>
                  <a:lnTo>
                    <a:pt x="2031972" y="222356"/>
                  </a:lnTo>
                  <a:lnTo>
                    <a:pt x="2016152" y="180843"/>
                  </a:lnTo>
                  <a:lnTo>
                    <a:pt x="1994843" y="142404"/>
                  </a:lnTo>
                  <a:lnTo>
                    <a:pt x="1968526" y="107522"/>
                  </a:lnTo>
                  <a:lnTo>
                    <a:pt x="1937685" y="76681"/>
                  </a:lnTo>
                  <a:lnTo>
                    <a:pt x="1902803" y="50364"/>
                  </a:lnTo>
                  <a:lnTo>
                    <a:pt x="1864364" y="29055"/>
                  </a:lnTo>
                  <a:lnTo>
                    <a:pt x="1822851" y="13235"/>
                  </a:lnTo>
                  <a:lnTo>
                    <a:pt x="1778746" y="3389"/>
                  </a:lnTo>
                  <a:lnTo>
                    <a:pt x="173253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2" name="Graphic 244"/>
            <p:cNvSpPr/>
            <p:nvPr/>
          </p:nvSpPr>
          <p:spPr>
            <a:xfrm>
              <a:off x="6452870" y="1406652"/>
              <a:ext cx="2045335" cy="1876425"/>
            </a:xfrm>
            <a:custGeom>
              <a:avLst/>
              <a:gdLst/>
              <a:ahLst/>
              <a:cxnLst/>
              <a:rect l="l" t="t" r="r" b="b"/>
              <a:pathLst>
                <a:path w="2045335" h="1876425">
                  <a:moveTo>
                    <a:pt x="0" y="312674"/>
                  </a:moveTo>
                  <a:lnTo>
                    <a:pt x="3389" y="266461"/>
                  </a:lnTo>
                  <a:lnTo>
                    <a:pt x="13235" y="222356"/>
                  </a:lnTo>
                  <a:lnTo>
                    <a:pt x="29055" y="180843"/>
                  </a:lnTo>
                  <a:lnTo>
                    <a:pt x="50364" y="142404"/>
                  </a:lnTo>
                  <a:lnTo>
                    <a:pt x="76681" y="107522"/>
                  </a:lnTo>
                  <a:lnTo>
                    <a:pt x="107522" y="76681"/>
                  </a:lnTo>
                  <a:lnTo>
                    <a:pt x="142404" y="50364"/>
                  </a:lnTo>
                  <a:lnTo>
                    <a:pt x="180843" y="29055"/>
                  </a:lnTo>
                  <a:lnTo>
                    <a:pt x="222356" y="13235"/>
                  </a:lnTo>
                  <a:lnTo>
                    <a:pt x="266461" y="3389"/>
                  </a:lnTo>
                  <a:lnTo>
                    <a:pt x="312674" y="0"/>
                  </a:lnTo>
                  <a:lnTo>
                    <a:pt x="1732533" y="0"/>
                  </a:lnTo>
                  <a:lnTo>
                    <a:pt x="1778746" y="3389"/>
                  </a:lnTo>
                  <a:lnTo>
                    <a:pt x="1822851" y="13235"/>
                  </a:lnTo>
                  <a:lnTo>
                    <a:pt x="1864364" y="29055"/>
                  </a:lnTo>
                  <a:lnTo>
                    <a:pt x="1902803" y="50364"/>
                  </a:lnTo>
                  <a:lnTo>
                    <a:pt x="1937685" y="76681"/>
                  </a:lnTo>
                  <a:lnTo>
                    <a:pt x="1968526" y="107522"/>
                  </a:lnTo>
                  <a:lnTo>
                    <a:pt x="1994843" y="142404"/>
                  </a:lnTo>
                  <a:lnTo>
                    <a:pt x="2016152" y="180843"/>
                  </a:lnTo>
                  <a:lnTo>
                    <a:pt x="2031972" y="222356"/>
                  </a:lnTo>
                  <a:lnTo>
                    <a:pt x="2041818" y="266461"/>
                  </a:lnTo>
                  <a:lnTo>
                    <a:pt x="2045207" y="312674"/>
                  </a:lnTo>
                  <a:lnTo>
                    <a:pt x="2045207" y="1563370"/>
                  </a:lnTo>
                  <a:lnTo>
                    <a:pt x="2041818" y="1609582"/>
                  </a:lnTo>
                  <a:lnTo>
                    <a:pt x="2031972" y="1653687"/>
                  </a:lnTo>
                  <a:lnTo>
                    <a:pt x="2016152" y="1695200"/>
                  </a:lnTo>
                  <a:lnTo>
                    <a:pt x="1994843" y="1733639"/>
                  </a:lnTo>
                  <a:lnTo>
                    <a:pt x="1968526" y="1768521"/>
                  </a:lnTo>
                  <a:lnTo>
                    <a:pt x="1937685" y="1799362"/>
                  </a:lnTo>
                  <a:lnTo>
                    <a:pt x="1902803" y="1825679"/>
                  </a:lnTo>
                  <a:lnTo>
                    <a:pt x="1864364" y="1846988"/>
                  </a:lnTo>
                  <a:lnTo>
                    <a:pt x="1822851" y="1862808"/>
                  </a:lnTo>
                  <a:lnTo>
                    <a:pt x="1778746" y="1872654"/>
                  </a:lnTo>
                  <a:lnTo>
                    <a:pt x="1732533" y="1876044"/>
                  </a:lnTo>
                  <a:lnTo>
                    <a:pt x="312674" y="1876044"/>
                  </a:lnTo>
                  <a:lnTo>
                    <a:pt x="266461" y="1872654"/>
                  </a:lnTo>
                  <a:lnTo>
                    <a:pt x="222356" y="1862808"/>
                  </a:lnTo>
                  <a:lnTo>
                    <a:pt x="180843" y="1846988"/>
                  </a:lnTo>
                  <a:lnTo>
                    <a:pt x="142404" y="1825679"/>
                  </a:lnTo>
                  <a:lnTo>
                    <a:pt x="107522" y="1799362"/>
                  </a:lnTo>
                  <a:lnTo>
                    <a:pt x="76681" y="1768521"/>
                  </a:lnTo>
                  <a:lnTo>
                    <a:pt x="50364" y="1733639"/>
                  </a:lnTo>
                  <a:lnTo>
                    <a:pt x="29055" y="1695200"/>
                  </a:lnTo>
                  <a:lnTo>
                    <a:pt x="13235" y="1653687"/>
                  </a:lnTo>
                  <a:lnTo>
                    <a:pt x="3389" y="1609582"/>
                  </a:lnTo>
                  <a:lnTo>
                    <a:pt x="0" y="1563370"/>
                  </a:lnTo>
                  <a:lnTo>
                    <a:pt x="0" y="3126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3" name="Textbox 245"/>
            <p:cNvSpPr txBox="1"/>
            <p:nvPr/>
          </p:nvSpPr>
          <p:spPr>
            <a:xfrm>
              <a:off x="298704" y="1640216"/>
              <a:ext cx="1475740" cy="2133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75"/>
                </a:lnSpc>
                <a:spcAft>
                  <a:spcPts val="0"/>
                </a:spcAft>
              </a:pPr>
              <a:r>
                <a:rPr lang="it-IT" sz="15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Principi</a:t>
              </a:r>
              <a:r>
                <a:rPr lang="it-IT" sz="1500" b="1" spc="-1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5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 </a:t>
              </a:r>
              <a:r>
                <a:rPr lang="it-IT" sz="1500" b="1" spc="-2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base</a:t>
              </a:r>
              <a:r>
                <a:rPr lang="it-IT" sz="1500" spc="-20">
                  <a:effectLst/>
                  <a:latin typeface="Arial MT"/>
                  <a:ea typeface="Calibri" panose="020F0502020204030204" pitchFamily="34" charset="0"/>
                </a:rPr>
                <a:t>: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Textbox 246"/>
            <p:cNvSpPr txBox="1"/>
            <p:nvPr/>
          </p:nvSpPr>
          <p:spPr>
            <a:xfrm>
              <a:off x="160020" y="1836812"/>
              <a:ext cx="1751964" cy="4114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0795" algn="ctr">
                <a:lnSpc>
                  <a:spcPts val="1595"/>
                </a:lnSpc>
                <a:spcAft>
                  <a:spcPts val="0"/>
                </a:spcAft>
              </a:pP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inclusione</a:t>
              </a: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 </a:t>
              </a:r>
              <a:r>
                <a:rPr lang="it-IT" sz="1500" spc="-50">
                  <a:effectLst/>
                  <a:latin typeface="Arial MT"/>
                  <a:ea typeface="Calibri" panose="020F0502020204030204" pitchFamily="34" charset="0"/>
                </a:rPr>
                <a:t>e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" algn="ctr">
                <a:lnSpc>
                  <a:spcPts val="1640"/>
                </a:lnSpc>
                <a:spcAft>
                  <a:spcPts val="0"/>
                </a:spcAft>
                <a:tabLst>
                  <a:tab pos="1378585" algn="l"/>
                </a:tabLst>
              </a:pPr>
              <a:r>
                <a:rPr lang="it-IT" sz="1500" spc="-20">
                  <a:effectLst/>
                  <a:latin typeface="Arial MT"/>
                  <a:ea typeface="Calibri" panose="020F0502020204030204" pitchFamily="34" charset="0"/>
                </a:rPr>
                <a:t>dive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	</a:t>
              </a:r>
              <a:r>
                <a:rPr lang="it-IT" sz="1500" spc="-20">
                  <a:effectLst/>
                  <a:latin typeface="Arial MT"/>
                  <a:ea typeface="Calibri" panose="020F0502020204030204" pitchFamily="34" charset="0"/>
                </a:rPr>
                <a:t>ione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Textbox 247"/>
            <p:cNvSpPr txBox="1"/>
            <p:nvPr/>
          </p:nvSpPr>
          <p:spPr>
            <a:xfrm>
              <a:off x="175260" y="2034932"/>
              <a:ext cx="1719580" cy="40957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21590" algn="ctr">
                <a:lnSpc>
                  <a:spcPts val="1585"/>
                </a:lnSpc>
                <a:spcAft>
                  <a:spcPts val="0"/>
                </a:spcAft>
              </a:pP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rsità,</a:t>
              </a:r>
              <a:r>
                <a:rPr lang="it-IT" sz="1500" spc="-25">
                  <a:effectLst/>
                  <a:latin typeface="Arial MT"/>
                  <a:ea typeface="Calibri" panose="020F0502020204030204" pitchFamily="34" charset="0"/>
                </a:rPr>
                <a:t> </a:t>
              </a: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transiz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" algn="ctr">
                <a:lnSpc>
                  <a:spcPts val="1635"/>
                </a:lnSpc>
                <a:spcAft>
                  <a:spcPts val="0"/>
                </a:spcAft>
                <a:tabLst>
                  <a:tab pos="1421130" algn="l"/>
                </a:tabLst>
              </a:pPr>
              <a:r>
                <a:rPr lang="it-IT" sz="1500" spc="-25">
                  <a:effectLst/>
                  <a:latin typeface="Arial MT"/>
                  <a:ea typeface="Calibri" panose="020F0502020204030204" pitchFamily="34" charset="0"/>
                </a:rPr>
                <a:t>dig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	</a:t>
              </a:r>
              <a:r>
                <a:rPr lang="it-IT" sz="1500" spc="-20">
                  <a:effectLst/>
                  <a:latin typeface="Arial MT"/>
                  <a:ea typeface="Calibri" panose="020F0502020204030204" pitchFamily="34" charset="0"/>
                </a:rPr>
                <a:t>ilità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Textbox 248"/>
            <p:cNvSpPr txBox="1"/>
            <p:nvPr/>
          </p:nvSpPr>
          <p:spPr>
            <a:xfrm>
              <a:off x="430914" y="2231528"/>
              <a:ext cx="1177925" cy="2133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75"/>
                </a:lnSpc>
                <a:spcAft>
                  <a:spcPts val="0"/>
                </a:spcAft>
              </a:pP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itale,</a:t>
              </a:r>
              <a:r>
                <a:rPr lang="it-IT" sz="1500" spc="-45">
                  <a:effectLst/>
                  <a:latin typeface="Arial MT"/>
                  <a:ea typeface="Calibri" panose="020F0502020204030204" pitchFamily="34" charset="0"/>
                </a:rPr>
                <a:t> </a:t>
              </a: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sostenib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Textbox 249"/>
            <p:cNvSpPr txBox="1"/>
            <p:nvPr/>
          </p:nvSpPr>
          <p:spPr>
            <a:xfrm>
              <a:off x="4508246" y="1837447"/>
              <a:ext cx="1652905" cy="6076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</a:pP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Costante</a:t>
              </a:r>
              <a:r>
                <a:rPr lang="it-IT" sz="1500" spc="-105">
                  <a:effectLst/>
                  <a:latin typeface="Arial MT"/>
                  <a:ea typeface="Calibri" panose="020F0502020204030204" pitchFamily="34" charset="0"/>
                </a:rPr>
                <a:t> </a:t>
              </a:r>
              <a:r>
                <a:rPr lang="it-IT" sz="15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supporto 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ai partecipanti per massimizzare la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Textbox 250"/>
            <p:cNvSpPr txBox="1"/>
            <p:nvPr/>
          </p:nvSpPr>
          <p:spPr>
            <a:xfrm>
              <a:off x="234695" y="2428124"/>
              <a:ext cx="1601470" cy="4114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8890" algn="ctr">
                <a:lnSpc>
                  <a:spcPts val="1595"/>
                </a:lnSpc>
                <a:spcAft>
                  <a:spcPts val="0"/>
                </a:spcAft>
              </a:pP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ambientale,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" algn="ctr">
                <a:lnSpc>
                  <a:spcPts val="1640"/>
                </a:lnSpc>
                <a:spcAft>
                  <a:spcPts val="0"/>
                </a:spcAft>
                <a:tabLst>
                  <a:tab pos="1290320" algn="l"/>
                </a:tabLst>
              </a:pPr>
              <a:r>
                <a:rPr lang="it-IT" sz="1500" spc="-25">
                  <a:effectLst/>
                  <a:latin typeface="Arial MT"/>
                  <a:ea typeface="Calibri" panose="020F0502020204030204" pitchFamily="34" charset="0"/>
                </a:rPr>
                <a:t>pa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	</a:t>
              </a:r>
              <a:r>
                <a:rPr lang="it-IT" sz="1500" spc="-20">
                  <a:effectLst/>
                  <a:latin typeface="Arial MT"/>
                  <a:ea typeface="Calibri" panose="020F0502020204030204" pitchFamily="34" charset="0"/>
                </a:rPr>
                <a:t>alla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Textbox 251"/>
            <p:cNvSpPr txBox="1"/>
            <p:nvPr/>
          </p:nvSpPr>
          <p:spPr>
            <a:xfrm>
              <a:off x="447675" y="2626244"/>
              <a:ext cx="1041400" cy="2133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75"/>
                </a:lnSpc>
                <a:spcAft>
                  <a:spcPts val="0"/>
                </a:spcAft>
              </a:pP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rtecipazione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box 252"/>
            <p:cNvSpPr txBox="1"/>
            <p:nvPr/>
          </p:nvSpPr>
          <p:spPr>
            <a:xfrm>
              <a:off x="2321560" y="1967241"/>
              <a:ext cx="1758314" cy="80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indent="635" algn="ctr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</a:pPr>
              <a:r>
                <a:rPr lang="it-IT" sz="15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Buona gestione 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delle attività di mobilità</a:t>
              </a:r>
              <a:r>
                <a:rPr lang="it-IT" sz="1500" spc="-100">
                  <a:effectLst/>
                  <a:latin typeface="Arial MT"/>
                  <a:ea typeface="Calibri" panose="020F0502020204030204" pitchFamily="34" charset="0"/>
                </a:rPr>
                <a:t> 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(titolarità</a:t>
              </a:r>
              <a:r>
                <a:rPr lang="it-IT" sz="1500" spc="-105">
                  <a:effectLst/>
                  <a:latin typeface="Arial MT"/>
                  <a:ea typeface="Calibri" panose="020F0502020204030204" pitchFamily="34" charset="0"/>
                </a:rPr>
                <a:t> 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del </a:t>
              </a: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progetto)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box 253"/>
            <p:cNvSpPr txBox="1"/>
            <p:nvPr/>
          </p:nvSpPr>
          <p:spPr>
            <a:xfrm>
              <a:off x="4692650" y="2428759"/>
              <a:ext cx="1280160" cy="40957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0795" algn="ctr">
                <a:lnSpc>
                  <a:spcPts val="1585"/>
                </a:lnSpc>
                <a:spcAft>
                  <a:spcPts val="0"/>
                </a:spcAft>
              </a:pP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qualità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" algn="ctr">
                <a:lnSpc>
                  <a:spcPts val="1635"/>
                </a:lnSpc>
                <a:spcAft>
                  <a:spcPts val="0"/>
                </a:spcAft>
                <a:tabLst>
                  <a:tab pos="960120" algn="l"/>
                </a:tabLst>
              </a:pPr>
              <a:r>
                <a:rPr lang="it-IT" sz="1500" spc="-20">
                  <a:effectLst/>
                  <a:latin typeface="Arial MT"/>
                  <a:ea typeface="Calibri" panose="020F0502020204030204" pitchFamily="34" charset="0"/>
                </a:rPr>
                <a:t>dell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	</a:t>
              </a:r>
              <a:r>
                <a:rPr lang="it-IT" sz="1500" spc="-25">
                  <a:effectLst/>
                  <a:latin typeface="Arial MT"/>
                  <a:ea typeface="Calibri" panose="020F0502020204030204" pitchFamily="34" charset="0"/>
                </a:rPr>
                <a:t>nza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Textbox 254"/>
            <p:cNvSpPr txBox="1"/>
            <p:nvPr/>
          </p:nvSpPr>
          <p:spPr>
            <a:xfrm>
              <a:off x="4990782" y="2625355"/>
              <a:ext cx="675640" cy="2133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75"/>
                </a:lnSpc>
                <a:spcAft>
                  <a:spcPts val="0"/>
                </a:spcAft>
              </a:pP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'esperie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box 255"/>
            <p:cNvSpPr txBox="1"/>
            <p:nvPr/>
          </p:nvSpPr>
          <p:spPr>
            <a:xfrm>
              <a:off x="6724142" y="1935872"/>
              <a:ext cx="1517015" cy="80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</a:pPr>
              <a:r>
                <a:rPr lang="it-IT" sz="15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Condivisione</a:t>
              </a:r>
              <a:r>
                <a:rPr lang="it-IT" sz="1500" b="1" spc="-105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dei risultati e delle </a:t>
              </a: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conoscenze ottenute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box 256"/>
            <p:cNvSpPr txBox="1"/>
            <p:nvPr/>
          </p:nvSpPr>
          <p:spPr>
            <a:xfrm>
              <a:off x="333756" y="2823094"/>
              <a:ext cx="1402080" cy="2133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75"/>
                </a:lnSpc>
                <a:spcAft>
                  <a:spcPts val="0"/>
                </a:spcAft>
              </a:pPr>
              <a:r>
                <a:rPr lang="it-IT" sz="1500">
                  <a:effectLst/>
                  <a:latin typeface="Arial MT"/>
                  <a:ea typeface="Calibri" panose="020F0502020204030204" pitchFamily="34" charset="0"/>
                </a:rPr>
                <a:t>vita</a:t>
              </a:r>
              <a:r>
                <a:rPr lang="it-IT" sz="1500" spc="-20">
                  <a:effectLst/>
                  <a:latin typeface="Arial MT"/>
                  <a:ea typeface="Calibri" panose="020F0502020204030204" pitchFamily="34" charset="0"/>
                </a:rPr>
                <a:t> </a:t>
              </a:r>
              <a:r>
                <a:rPr lang="it-IT" sz="1500" spc="-10">
                  <a:effectLst/>
                  <a:latin typeface="Arial MT"/>
                  <a:ea typeface="Calibri" panose="020F0502020204030204" pitchFamily="34" charset="0"/>
                </a:rPr>
                <a:t>democratica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101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6210" y="392748"/>
            <a:ext cx="8776716" cy="553998"/>
          </a:xfrm>
        </p:spPr>
        <p:txBody>
          <a:bodyPr/>
          <a:lstStyle/>
          <a:p>
            <a:r>
              <a:rPr lang="it-IT" dirty="0"/>
              <a:t>CRITERI DI VALUTAZIONE</a:t>
            </a:r>
          </a:p>
        </p:txBody>
      </p:sp>
      <p:grpSp>
        <p:nvGrpSpPr>
          <p:cNvPr id="11" name="Group 262"/>
          <p:cNvGrpSpPr>
            <a:grpSpLocks/>
          </p:cNvGrpSpPr>
          <p:nvPr/>
        </p:nvGrpSpPr>
        <p:grpSpPr>
          <a:xfrm>
            <a:off x="1143000" y="5759665"/>
            <a:ext cx="11250612" cy="1838642"/>
            <a:chOff x="-2968625" y="-1008380"/>
            <a:chExt cx="11250612" cy="1838642"/>
          </a:xfrm>
        </p:grpSpPr>
        <p:sp>
          <p:nvSpPr>
            <p:cNvPr id="12" name="Graphic 263"/>
            <p:cNvSpPr/>
            <p:nvPr/>
          </p:nvSpPr>
          <p:spPr>
            <a:xfrm>
              <a:off x="14287" y="14287"/>
              <a:ext cx="8267700" cy="815975"/>
            </a:xfrm>
            <a:custGeom>
              <a:avLst/>
              <a:gdLst/>
              <a:ahLst/>
              <a:cxnLst/>
              <a:rect l="l" t="t" r="r" b="b"/>
              <a:pathLst>
                <a:path w="8267700" h="815975">
                  <a:moveTo>
                    <a:pt x="0" y="30522"/>
                  </a:moveTo>
                  <a:lnTo>
                    <a:pt x="47495" y="29239"/>
                  </a:lnTo>
                  <a:lnTo>
                    <a:pt x="96114" y="27743"/>
                  </a:lnTo>
                  <a:lnTo>
                    <a:pt x="145641" y="26137"/>
                  </a:lnTo>
                  <a:lnTo>
                    <a:pt x="195861" y="24524"/>
                  </a:lnTo>
                  <a:lnTo>
                    <a:pt x="246560" y="23006"/>
                  </a:lnTo>
                  <a:lnTo>
                    <a:pt x="297523" y="21685"/>
                  </a:lnTo>
                  <a:lnTo>
                    <a:pt x="348535" y="20664"/>
                  </a:lnTo>
                  <a:lnTo>
                    <a:pt x="399382" y="20045"/>
                  </a:lnTo>
                  <a:lnTo>
                    <a:pt x="449850" y="19932"/>
                  </a:lnTo>
                  <a:lnTo>
                    <a:pt x="499722" y="20425"/>
                  </a:lnTo>
                  <a:lnTo>
                    <a:pt x="548786" y="21629"/>
                  </a:lnTo>
                  <a:lnTo>
                    <a:pt x="596825" y="23644"/>
                  </a:lnTo>
                  <a:lnTo>
                    <a:pt x="643627" y="26575"/>
                  </a:lnTo>
                  <a:lnTo>
                    <a:pt x="688974" y="30522"/>
                  </a:lnTo>
                  <a:lnTo>
                    <a:pt x="764617" y="30673"/>
                  </a:lnTo>
                  <a:lnTo>
                    <a:pt x="824215" y="29732"/>
                  </a:lnTo>
                  <a:lnTo>
                    <a:pt x="871789" y="28152"/>
                  </a:lnTo>
                  <a:lnTo>
                    <a:pt x="911360" y="26383"/>
                  </a:lnTo>
                  <a:lnTo>
                    <a:pt x="946950" y="24878"/>
                  </a:lnTo>
                  <a:lnTo>
                    <a:pt x="982580" y="24088"/>
                  </a:lnTo>
                  <a:lnTo>
                    <a:pt x="1022270" y="24464"/>
                  </a:lnTo>
                  <a:lnTo>
                    <a:pt x="1070043" y="26458"/>
                  </a:lnTo>
                  <a:lnTo>
                    <a:pt x="1129919" y="30522"/>
                  </a:lnTo>
                  <a:lnTo>
                    <a:pt x="1171735" y="33470"/>
                  </a:lnTo>
                  <a:lnTo>
                    <a:pt x="1212285" y="37278"/>
                  </a:lnTo>
                  <a:lnTo>
                    <a:pt x="1252023" y="41677"/>
                  </a:lnTo>
                  <a:lnTo>
                    <a:pt x="1291405" y="46399"/>
                  </a:lnTo>
                  <a:lnTo>
                    <a:pt x="1330884" y="51175"/>
                  </a:lnTo>
                  <a:lnTo>
                    <a:pt x="1370915" y="55737"/>
                  </a:lnTo>
                  <a:lnTo>
                    <a:pt x="1411953" y="59817"/>
                  </a:lnTo>
                  <a:lnTo>
                    <a:pt x="1454451" y="63145"/>
                  </a:lnTo>
                  <a:lnTo>
                    <a:pt x="1498865" y="65454"/>
                  </a:lnTo>
                  <a:lnTo>
                    <a:pt x="1545649" y="66475"/>
                  </a:lnTo>
                  <a:lnTo>
                    <a:pt x="1595257" y="65940"/>
                  </a:lnTo>
                  <a:lnTo>
                    <a:pt x="1648144" y="63580"/>
                  </a:lnTo>
                  <a:lnTo>
                    <a:pt x="1704764" y="59126"/>
                  </a:lnTo>
                  <a:lnTo>
                    <a:pt x="1765573" y="52311"/>
                  </a:lnTo>
                  <a:lnTo>
                    <a:pt x="1831023" y="42866"/>
                  </a:lnTo>
                  <a:lnTo>
                    <a:pt x="1901570" y="30522"/>
                  </a:lnTo>
                  <a:lnTo>
                    <a:pt x="1985409" y="26460"/>
                  </a:lnTo>
                  <a:lnTo>
                    <a:pt x="2055944" y="24174"/>
                  </a:lnTo>
                  <a:lnTo>
                    <a:pt x="2115195" y="23343"/>
                  </a:lnTo>
                  <a:lnTo>
                    <a:pt x="2165179" y="23645"/>
                  </a:lnTo>
                  <a:lnTo>
                    <a:pt x="2207917" y="24760"/>
                  </a:lnTo>
                  <a:lnTo>
                    <a:pt x="2245425" y="26366"/>
                  </a:lnTo>
                  <a:lnTo>
                    <a:pt x="2279724" y="28142"/>
                  </a:lnTo>
                  <a:lnTo>
                    <a:pt x="2312831" y="29766"/>
                  </a:lnTo>
                  <a:lnTo>
                    <a:pt x="2346766" y="30919"/>
                  </a:lnTo>
                  <a:lnTo>
                    <a:pt x="2383546" y="31278"/>
                  </a:lnTo>
                  <a:lnTo>
                    <a:pt x="2425192" y="30522"/>
                  </a:lnTo>
                  <a:lnTo>
                    <a:pt x="2473858" y="22900"/>
                  </a:lnTo>
                  <a:lnTo>
                    <a:pt x="2524755" y="20374"/>
                  </a:lnTo>
                  <a:lnTo>
                    <a:pt x="2576961" y="21576"/>
                  </a:lnTo>
                  <a:lnTo>
                    <a:pt x="2629557" y="25139"/>
                  </a:lnTo>
                  <a:lnTo>
                    <a:pt x="2681620" y="29696"/>
                  </a:lnTo>
                  <a:lnTo>
                    <a:pt x="2732230" y="33881"/>
                  </a:lnTo>
                  <a:lnTo>
                    <a:pt x="2780467" y="36324"/>
                  </a:lnTo>
                  <a:lnTo>
                    <a:pt x="2825409" y="35661"/>
                  </a:lnTo>
                  <a:lnTo>
                    <a:pt x="2866135" y="30522"/>
                  </a:lnTo>
                  <a:lnTo>
                    <a:pt x="2873099" y="34151"/>
                  </a:lnTo>
                  <a:lnTo>
                    <a:pt x="2918614" y="46988"/>
                  </a:lnTo>
                  <a:lnTo>
                    <a:pt x="2998511" y="63658"/>
                  </a:lnTo>
                  <a:lnTo>
                    <a:pt x="3048453" y="72079"/>
                  </a:lnTo>
                  <a:lnTo>
                    <a:pt x="3103510" y="79835"/>
                  </a:lnTo>
                  <a:lnTo>
                    <a:pt x="3162522" y="86386"/>
                  </a:lnTo>
                  <a:lnTo>
                    <a:pt x="3224329" y="91192"/>
                  </a:lnTo>
                  <a:lnTo>
                    <a:pt x="3287771" y="93711"/>
                  </a:lnTo>
                  <a:lnTo>
                    <a:pt x="3351687" y="93403"/>
                  </a:lnTo>
                  <a:lnTo>
                    <a:pt x="3414918" y="89726"/>
                  </a:lnTo>
                  <a:lnTo>
                    <a:pt x="3476304" y="82141"/>
                  </a:lnTo>
                  <a:lnTo>
                    <a:pt x="3534684" y="70105"/>
                  </a:lnTo>
                  <a:lnTo>
                    <a:pt x="3588899" y="53079"/>
                  </a:lnTo>
                  <a:lnTo>
                    <a:pt x="3637787" y="30522"/>
                  </a:lnTo>
                  <a:lnTo>
                    <a:pt x="3702207" y="28480"/>
                  </a:lnTo>
                  <a:lnTo>
                    <a:pt x="3761591" y="26768"/>
                  </a:lnTo>
                  <a:lnTo>
                    <a:pt x="3816673" y="25377"/>
                  </a:lnTo>
                  <a:lnTo>
                    <a:pt x="3868187" y="24298"/>
                  </a:lnTo>
                  <a:lnTo>
                    <a:pt x="3916868" y="23523"/>
                  </a:lnTo>
                  <a:lnTo>
                    <a:pt x="3963450" y="23042"/>
                  </a:lnTo>
                  <a:lnTo>
                    <a:pt x="4008668" y="22848"/>
                  </a:lnTo>
                  <a:lnTo>
                    <a:pt x="4053257" y="22930"/>
                  </a:lnTo>
                  <a:lnTo>
                    <a:pt x="4097950" y="23280"/>
                  </a:lnTo>
                  <a:lnTo>
                    <a:pt x="4143483" y="23890"/>
                  </a:lnTo>
                  <a:lnTo>
                    <a:pt x="4190589" y="24750"/>
                  </a:lnTo>
                  <a:lnTo>
                    <a:pt x="4240003" y="25853"/>
                  </a:lnTo>
                  <a:lnTo>
                    <a:pt x="4292460" y="27188"/>
                  </a:lnTo>
                  <a:lnTo>
                    <a:pt x="4348694" y="28747"/>
                  </a:lnTo>
                  <a:lnTo>
                    <a:pt x="4409440" y="30522"/>
                  </a:lnTo>
                  <a:lnTo>
                    <a:pt x="4468637" y="33020"/>
                  </a:lnTo>
                  <a:lnTo>
                    <a:pt x="4524262" y="33574"/>
                  </a:lnTo>
                  <a:lnTo>
                    <a:pt x="4576915" y="32630"/>
                  </a:lnTo>
                  <a:lnTo>
                    <a:pt x="4627193" y="30635"/>
                  </a:lnTo>
                  <a:lnTo>
                    <a:pt x="4675694" y="28037"/>
                  </a:lnTo>
                  <a:lnTo>
                    <a:pt x="4723018" y="25283"/>
                  </a:lnTo>
                  <a:lnTo>
                    <a:pt x="4769763" y="22821"/>
                  </a:lnTo>
                  <a:lnTo>
                    <a:pt x="4816526" y="21096"/>
                  </a:lnTo>
                  <a:lnTo>
                    <a:pt x="4863907" y="20557"/>
                  </a:lnTo>
                  <a:lnTo>
                    <a:pt x="4912504" y="21650"/>
                  </a:lnTo>
                  <a:lnTo>
                    <a:pt x="4962914" y="24823"/>
                  </a:lnTo>
                  <a:lnTo>
                    <a:pt x="5015738" y="30522"/>
                  </a:lnTo>
                  <a:lnTo>
                    <a:pt x="5064266" y="42141"/>
                  </a:lnTo>
                  <a:lnTo>
                    <a:pt x="5111279" y="50376"/>
                  </a:lnTo>
                  <a:lnTo>
                    <a:pt x="5157182" y="55627"/>
                  </a:lnTo>
                  <a:lnTo>
                    <a:pt x="5202379" y="58292"/>
                  </a:lnTo>
                  <a:lnTo>
                    <a:pt x="5247277" y="58770"/>
                  </a:lnTo>
                  <a:lnTo>
                    <a:pt x="5292280" y="57461"/>
                  </a:lnTo>
                  <a:lnTo>
                    <a:pt x="5337794" y="54763"/>
                  </a:lnTo>
                  <a:lnTo>
                    <a:pt x="5384223" y="51076"/>
                  </a:lnTo>
                  <a:lnTo>
                    <a:pt x="5431972" y="46799"/>
                  </a:lnTo>
                  <a:lnTo>
                    <a:pt x="5481448" y="42330"/>
                  </a:lnTo>
                  <a:lnTo>
                    <a:pt x="5533055" y="38069"/>
                  </a:lnTo>
                  <a:lnTo>
                    <a:pt x="5587198" y="34414"/>
                  </a:lnTo>
                  <a:lnTo>
                    <a:pt x="5644282" y="31766"/>
                  </a:lnTo>
                  <a:lnTo>
                    <a:pt x="5704713" y="30522"/>
                  </a:lnTo>
                  <a:lnTo>
                    <a:pt x="5752347" y="22330"/>
                  </a:lnTo>
                  <a:lnTo>
                    <a:pt x="5798497" y="17948"/>
                  </a:lnTo>
                  <a:lnTo>
                    <a:pt x="5843370" y="16863"/>
                  </a:lnTo>
                  <a:lnTo>
                    <a:pt x="5887179" y="18564"/>
                  </a:lnTo>
                  <a:lnTo>
                    <a:pt x="5930131" y="22539"/>
                  </a:lnTo>
                  <a:lnTo>
                    <a:pt x="5972437" y="28278"/>
                  </a:lnTo>
                  <a:lnTo>
                    <a:pt x="6014306" y="35267"/>
                  </a:lnTo>
                  <a:lnTo>
                    <a:pt x="6055949" y="42997"/>
                  </a:lnTo>
                  <a:lnTo>
                    <a:pt x="6097575" y="50954"/>
                  </a:lnTo>
                  <a:lnTo>
                    <a:pt x="6139393" y="58628"/>
                  </a:lnTo>
                  <a:lnTo>
                    <a:pt x="6181614" y="65507"/>
                  </a:lnTo>
                  <a:lnTo>
                    <a:pt x="6224447" y="71079"/>
                  </a:lnTo>
                  <a:lnTo>
                    <a:pt x="6268103" y="74833"/>
                  </a:lnTo>
                  <a:lnTo>
                    <a:pt x="6312790" y="76257"/>
                  </a:lnTo>
                  <a:lnTo>
                    <a:pt x="6358718" y="74839"/>
                  </a:lnTo>
                  <a:lnTo>
                    <a:pt x="6406098" y="70068"/>
                  </a:lnTo>
                  <a:lnTo>
                    <a:pt x="6455138" y="61433"/>
                  </a:lnTo>
                  <a:lnTo>
                    <a:pt x="6506050" y="48422"/>
                  </a:lnTo>
                  <a:lnTo>
                    <a:pt x="6559042" y="30522"/>
                  </a:lnTo>
                  <a:lnTo>
                    <a:pt x="6634574" y="16576"/>
                  </a:lnTo>
                  <a:lnTo>
                    <a:pt x="6694718" y="7211"/>
                  </a:lnTo>
                  <a:lnTo>
                    <a:pt x="6742624" y="1871"/>
                  </a:lnTo>
                  <a:lnTo>
                    <a:pt x="6781444" y="0"/>
                  </a:lnTo>
                  <a:lnTo>
                    <a:pt x="6814327" y="1042"/>
                  </a:lnTo>
                  <a:lnTo>
                    <a:pt x="6844426" y="4443"/>
                  </a:lnTo>
                  <a:lnTo>
                    <a:pt x="6874890" y="9648"/>
                  </a:lnTo>
                  <a:lnTo>
                    <a:pt x="6908871" y="16099"/>
                  </a:lnTo>
                  <a:lnTo>
                    <a:pt x="6949519" y="23242"/>
                  </a:lnTo>
                  <a:lnTo>
                    <a:pt x="6999986" y="30522"/>
                  </a:lnTo>
                  <a:lnTo>
                    <a:pt x="7041073" y="29200"/>
                  </a:lnTo>
                  <a:lnTo>
                    <a:pt x="7083150" y="28707"/>
                  </a:lnTo>
                  <a:lnTo>
                    <a:pt x="7126192" y="28950"/>
                  </a:lnTo>
                  <a:lnTo>
                    <a:pt x="7170175" y="29834"/>
                  </a:lnTo>
                  <a:lnTo>
                    <a:pt x="7215075" y="31266"/>
                  </a:lnTo>
                  <a:lnTo>
                    <a:pt x="7260866" y="33152"/>
                  </a:lnTo>
                  <a:lnTo>
                    <a:pt x="7307524" y="35398"/>
                  </a:lnTo>
                  <a:lnTo>
                    <a:pt x="7355025" y="37911"/>
                  </a:lnTo>
                  <a:lnTo>
                    <a:pt x="7403344" y="40596"/>
                  </a:lnTo>
                  <a:lnTo>
                    <a:pt x="7452457" y="43360"/>
                  </a:lnTo>
                  <a:lnTo>
                    <a:pt x="7502339" y="46110"/>
                  </a:lnTo>
                  <a:lnTo>
                    <a:pt x="7552965" y="48750"/>
                  </a:lnTo>
                  <a:lnTo>
                    <a:pt x="7604312" y="51189"/>
                  </a:lnTo>
                  <a:lnTo>
                    <a:pt x="7656353" y="53331"/>
                  </a:lnTo>
                  <a:lnTo>
                    <a:pt x="7709066" y="55083"/>
                  </a:lnTo>
                  <a:lnTo>
                    <a:pt x="7762425" y="56351"/>
                  </a:lnTo>
                  <a:lnTo>
                    <a:pt x="7816406" y="57042"/>
                  </a:lnTo>
                  <a:lnTo>
                    <a:pt x="7870985" y="57061"/>
                  </a:lnTo>
                  <a:lnTo>
                    <a:pt x="7926136" y="56316"/>
                  </a:lnTo>
                  <a:lnTo>
                    <a:pt x="7981836" y="54711"/>
                  </a:lnTo>
                  <a:lnTo>
                    <a:pt x="8038059" y="52154"/>
                  </a:lnTo>
                  <a:lnTo>
                    <a:pt x="8094782" y="48550"/>
                  </a:lnTo>
                  <a:lnTo>
                    <a:pt x="8151979" y="43806"/>
                  </a:lnTo>
                  <a:lnTo>
                    <a:pt x="8209626" y="37828"/>
                  </a:lnTo>
                  <a:lnTo>
                    <a:pt x="8267700" y="30522"/>
                  </a:lnTo>
                  <a:lnTo>
                    <a:pt x="8258591" y="83625"/>
                  </a:lnTo>
                  <a:lnTo>
                    <a:pt x="8251304" y="137593"/>
                  </a:lnTo>
                  <a:lnTo>
                    <a:pt x="8245717" y="192152"/>
                  </a:lnTo>
                  <a:lnTo>
                    <a:pt x="8241712" y="247024"/>
                  </a:lnTo>
                  <a:lnTo>
                    <a:pt x="8239167" y="301935"/>
                  </a:lnTo>
                  <a:lnTo>
                    <a:pt x="8237963" y="356609"/>
                  </a:lnTo>
                  <a:lnTo>
                    <a:pt x="8237981" y="410771"/>
                  </a:lnTo>
                  <a:lnTo>
                    <a:pt x="8239100" y="464144"/>
                  </a:lnTo>
                  <a:lnTo>
                    <a:pt x="8241200" y="516453"/>
                  </a:lnTo>
                  <a:lnTo>
                    <a:pt x="8244162" y="567422"/>
                  </a:lnTo>
                  <a:lnTo>
                    <a:pt x="8247866" y="616775"/>
                  </a:lnTo>
                  <a:lnTo>
                    <a:pt x="8252191" y="664238"/>
                  </a:lnTo>
                  <a:lnTo>
                    <a:pt x="8257019" y="709534"/>
                  </a:lnTo>
                  <a:lnTo>
                    <a:pt x="8262228" y="752387"/>
                  </a:lnTo>
                  <a:lnTo>
                    <a:pt x="8267700" y="792522"/>
                  </a:lnTo>
                  <a:lnTo>
                    <a:pt x="8202907" y="787574"/>
                  </a:lnTo>
                  <a:lnTo>
                    <a:pt x="8141569" y="783775"/>
                  </a:lnTo>
                  <a:lnTo>
                    <a:pt x="8083361" y="781018"/>
                  </a:lnTo>
                  <a:lnTo>
                    <a:pt x="8027952" y="779199"/>
                  </a:lnTo>
                  <a:lnTo>
                    <a:pt x="7975016" y="778210"/>
                  </a:lnTo>
                  <a:lnTo>
                    <a:pt x="7924226" y="777945"/>
                  </a:lnTo>
                  <a:lnTo>
                    <a:pt x="7875252" y="778300"/>
                  </a:lnTo>
                  <a:lnTo>
                    <a:pt x="7827769" y="779166"/>
                  </a:lnTo>
                  <a:lnTo>
                    <a:pt x="7781447" y="780439"/>
                  </a:lnTo>
                  <a:lnTo>
                    <a:pt x="7735959" y="782013"/>
                  </a:lnTo>
                  <a:lnTo>
                    <a:pt x="7690977" y="783780"/>
                  </a:lnTo>
                  <a:lnTo>
                    <a:pt x="7646175" y="785636"/>
                  </a:lnTo>
                  <a:lnTo>
                    <a:pt x="7601223" y="787473"/>
                  </a:lnTo>
                  <a:lnTo>
                    <a:pt x="7555794" y="789187"/>
                  </a:lnTo>
                  <a:lnTo>
                    <a:pt x="7509561" y="790670"/>
                  </a:lnTo>
                  <a:lnTo>
                    <a:pt x="7462196" y="791817"/>
                  </a:lnTo>
                  <a:lnTo>
                    <a:pt x="7413371" y="792522"/>
                  </a:lnTo>
                  <a:lnTo>
                    <a:pt x="7340629" y="789134"/>
                  </a:lnTo>
                  <a:lnTo>
                    <a:pt x="7276703" y="785109"/>
                  </a:lnTo>
                  <a:lnTo>
                    <a:pt x="7219986" y="780969"/>
                  </a:lnTo>
                  <a:lnTo>
                    <a:pt x="7168870" y="777233"/>
                  </a:lnTo>
                  <a:lnTo>
                    <a:pt x="7121747" y="774425"/>
                  </a:lnTo>
                  <a:lnTo>
                    <a:pt x="7077008" y="773064"/>
                  </a:lnTo>
                  <a:lnTo>
                    <a:pt x="7033047" y="773672"/>
                  </a:lnTo>
                  <a:lnTo>
                    <a:pt x="6988256" y="776770"/>
                  </a:lnTo>
                  <a:lnTo>
                    <a:pt x="6941026" y="782880"/>
                  </a:lnTo>
                  <a:lnTo>
                    <a:pt x="6889750" y="792522"/>
                  </a:lnTo>
                  <a:lnTo>
                    <a:pt x="6842995" y="794584"/>
                  </a:lnTo>
                  <a:lnTo>
                    <a:pt x="6791709" y="796821"/>
                  </a:lnTo>
                  <a:lnTo>
                    <a:pt x="6736928" y="799111"/>
                  </a:lnTo>
                  <a:lnTo>
                    <a:pt x="6679692" y="801331"/>
                  </a:lnTo>
                  <a:lnTo>
                    <a:pt x="6621039" y="803357"/>
                  </a:lnTo>
                  <a:lnTo>
                    <a:pt x="6562008" y="805065"/>
                  </a:lnTo>
                  <a:lnTo>
                    <a:pt x="6503638" y="806333"/>
                  </a:lnTo>
                  <a:lnTo>
                    <a:pt x="6446966" y="807038"/>
                  </a:lnTo>
                  <a:lnTo>
                    <a:pt x="6393032" y="807055"/>
                  </a:lnTo>
                  <a:lnTo>
                    <a:pt x="6342874" y="806263"/>
                  </a:lnTo>
                  <a:lnTo>
                    <a:pt x="6297530" y="804536"/>
                  </a:lnTo>
                  <a:lnTo>
                    <a:pt x="6258040" y="801753"/>
                  </a:lnTo>
                  <a:lnTo>
                    <a:pt x="6225442" y="797789"/>
                  </a:lnTo>
                  <a:lnTo>
                    <a:pt x="6200775" y="792522"/>
                  </a:lnTo>
                  <a:lnTo>
                    <a:pt x="6158420" y="797016"/>
                  </a:lnTo>
                  <a:lnTo>
                    <a:pt x="6111235" y="797989"/>
                  </a:lnTo>
                  <a:lnTo>
                    <a:pt x="6060481" y="796314"/>
                  </a:lnTo>
                  <a:lnTo>
                    <a:pt x="6007417" y="792867"/>
                  </a:lnTo>
                  <a:lnTo>
                    <a:pt x="5953304" y="788520"/>
                  </a:lnTo>
                  <a:lnTo>
                    <a:pt x="5899402" y="784149"/>
                  </a:lnTo>
                  <a:lnTo>
                    <a:pt x="5846971" y="780628"/>
                  </a:lnTo>
                  <a:lnTo>
                    <a:pt x="5797270" y="778830"/>
                  </a:lnTo>
                  <a:lnTo>
                    <a:pt x="5751560" y="779631"/>
                  </a:lnTo>
                  <a:lnTo>
                    <a:pt x="5711101" y="783903"/>
                  </a:lnTo>
                  <a:lnTo>
                    <a:pt x="5677154" y="792522"/>
                  </a:lnTo>
                  <a:lnTo>
                    <a:pt x="5630287" y="800131"/>
                  </a:lnTo>
                  <a:lnTo>
                    <a:pt x="5584024" y="804519"/>
                  </a:lnTo>
                  <a:lnTo>
                    <a:pt x="5537680" y="806260"/>
                  </a:lnTo>
                  <a:lnTo>
                    <a:pt x="5490571" y="805927"/>
                  </a:lnTo>
                  <a:lnTo>
                    <a:pt x="5442013" y="804095"/>
                  </a:lnTo>
                  <a:lnTo>
                    <a:pt x="5391321" y="801337"/>
                  </a:lnTo>
                  <a:lnTo>
                    <a:pt x="5337812" y="798227"/>
                  </a:lnTo>
                  <a:lnTo>
                    <a:pt x="5280800" y="795339"/>
                  </a:lnTo>
                  <a:lnTo>
                    <a:pt x="5219601" y="793246"/>
                  </a:lnTo>
                  <a:lnTo>
                    <a:pt x="5153533" y="792522"/>
                  </a:lnTo>
                  <a:lnTo>
                    <a:pt x="5091409" y="782553"/>
                  </a:lnTo>
                  <a:lnTo>
                    <a:pt x="5032007" y="774997"/>
                  </a:lnTo>
                  <a:lnTo>
                    <a:pt x="4975050" y="769626"/>
                  </a:lnTo>
                  <a:lnTo>
                    <a:pt x="4920262" y="766211"/>
                  </a:lnTo>
                  <a:lnTo>
                    <a:pt x="4867369" y="764526"/>
                  </a:lnTo>
                  <a:lnTo>
                    <a:pt x="4816092" y="764340"/>
                  </a:lnTo>
                  <a:lnTo>
                    <a:pt x="4766158" y="765427"/>
                  </a:lnTo>
                  <a:lnTo>
                    <a:pt x="4717290" y="767557"/>
                  </a:lnTo>
                  <a:lnTo>
                    <a:pt x="4669211" y="770503"/>
                  </a:lnTo>
                  <a:lnTo>
                    <a:pt x="4621647" y="774037"/>
                  </a:lnTo>
                  <a:lnTo>
                    <a:pt x="4574321" y="777929"/>
                  </a:lnTo>
                  <a:lnTo>
                    <a:pt x="4526957" y="781952"/>
                  </a:lnTo>
                  <a:lnTo>
                    <a:pt x="4479280" y="785877"/>
                  </a:lnTo>
                  <a:lnTo>
                    <a:pt x="4431013" y="789477"/>
                  </a:lnTo>
                  <a:lnTo>
                    <a:pt x="4381881" y="792522"/>
                  </a:lnTo>
                  <a:lnTo>
                    <a:pt x="4329368" y="787762"/>
                  </a:lnTo>
                  <a:lnTo>
                    <a:pt x="4275642" y="785817"/>
                  </a:lnTo>
                  <a:lnTo>
                    <a:pt x="4221132" y="786167"/>
                  </a:lnTo>
                  <a:lnTo>
                    <a:pt x="4166269" y="788290"/>
                  </a:lnTo>
                  <a:lnTo>
                    <a:pt x="4111483" y="791666"/>
                  </a:lnTo>
                  <a:lnTo>
                    <a:pt x="4057205" y="795775"/>
                  </a:lnTo>
                  <a:lnTo>
                    <a:pt x="4003865" y="800095"/>
                  </a:lnTo>
                  <a:lnTo>
                    <a:pt x="3951893" y="804105"/>
                  </a:lnTo>
                  <a:lnTo>
                    <a:pt x="3901721" y="807287"/>
                  </a:lnTo>
                  <a:lnTo>
                    <a:pt x="3853777" y="809117"/>
                  </a:lnTo>
                  <a:lnTo>
                    <a:pt x="3808493" y="809077"/>
                  </a:lnTo>
                  <a:lnTo>
                    <a:pt x="3766300" y="806645"/>
                  </a:lnTo>
                  <a:lnTo>
                    <a:pt x="3727627" y="801300"/>
                  </a:lnTo>
                  <a:lnTo>
                    <a:pt x="3692905" y="792522"/>
                  </a:lnTo>
                  <a:lnTo>
                    <a:pt x="3648978" y="778613"/>
                  </a:lnTo>
                  <a:lnTo>
                    <a:pt x="3602125" y="768189"/>
                  </a:lnTo>
                  <a:lnTo>
                    <a:pt x="3552862" y="760965"/>
                  </a:lnTo>
                  <a:lnTo>
                    <a:pt x="3501709" y="756652"/>
                  </a:lnTo>
                  <a:lnTo>
                    <a:pt x="3449184" y="754963"/>
                  </a:lnTo>
                  <a:lnTo>
                    <a:pt x="3395805" y="755613"/>
                  </a:lnTo>
                  <a:lnTo>
                    <a:pt x="3342090" y="758313"/>
                  </a:lnTo>
                  <a:lnTo>
                    <a:pt x="3288556" y="762776"/>
                  </a:lnTo>
                  <a:lnTo>
                    <a:pt x="3235723" y="768716"/>
                  </a:lnTo>
                  <a:lnTo>
                    <a:pt x="3184109" y="775845"/>
                  </a:lnTo>
                  <a:lnTo>
                    <a:pt x="3134231" y="783876"/>
                  </a:lnTo>
                  <a:lnTo>
                    <a:pt x="3086608" y="792522"/>
                  </a:lnTo>
                  <a:lnTo>
                    <a:pt x="3031381" y="797782"/>
                  </a:lnTo>
                  <a:lnTo>
                    <a:pt x="2980547" y="800988"/>
                  </a:lnTo>
                  <a:lnTo>
                    <a:pt x="2932890" y="802456"/>
                  </a:lnTo>
                  <a:lnTo>
                    <a:pt x="2887197" y="802504"/>
                  </a:lnTo>
                  <a:lnTo>
                    <a:pt x="2842252" y="801449"/>
                  </a:lnTo>
                  <a:lnTo>
                    <a:pt x="2796841" y="799606"/>
                  </a:lnTo>
                  <a:lnTo>
                    <a:pt x="2749748" y="797293"/>
                  </a:lnTo>
                  <a:lnTo>
                    <a:pt x="2699761" y="794826"/>
                  </a:lnTo>
                  <a:lnTo>
                    <a:pt x="2645664" y="792522"/>
                  </a:lnTo>
                  <a:lnTo>
                    <a:pt x="2605308" y="797786"/>
                  </a:lnTo>
                  <a:lnTo>
                    <a:pt x="2561103" y="801937"/>
                  </a:lnTo>
                  <a:lnTo>
                    <a:pt x="2513571" y="805068"/>
                  </a:lnTo>
                  <a:lnTo>
                    <a:pt x="2463235" y="807269"/>
                  </a:lnTo>
                  <a:lnTo>
                    <a:pt x="2410617" y="808631"/>
                  </a:lnTo>
                  <a:lnTo>
                    <a:pt x="2356239" y="809244"/>
                  </a:lnTo>
                  <a:lnTo>
                    <a:pt x="2300623" y="809198"/>
                  </a:lnTo>
                  <a:lnTo>
                    <a:pt x="2244293" y="808586"/>
                  </a:lnTo>
                  <a:lnTo>
                    <a:pt x="2187770" y="807497"/>
                  </a:lnTo>
                  <a:lnTo>
                    <a:pt x="2131576" y="806023"/>
                  </a:lnTo>
                  <a:lnTo>
                    <a:pt x="2076235" y="804253"/>
                  </a:lnTo>
                  <a:lnTo>
                    <a:pt x="2022268" y="802279"/>
                  </a:lnTo>
                  <a:lnTo>
                    <a:pt x="1970198" y="800192"/>
                  </a:lnTo>
                  <a:lnTo>
                    <a:pt x="1920547" y="798082"/>
                  </a:lnTo>
                  <a:lnTo>
                    <a:pt x="1873838" y="796040"/>
                  </a:lnTo>
                  <a:lnTo>
                    <a:pt x="1830593" y="794156"/>
                  </a:lnTo>
                  <a:lnTo>
                    <a:pt x="1791334" y="792522"/>
                  </a:lnTo>
                  <a:lnTo>
                    <a:pt x="1735093" y="801366"/>
                  </a:lnTo>
                  <a:lnTo>
                    <a:pt x="1683282" y="807994"/>
                  </a:lnTo>
                  <a:lnTo>
                    <a:pt x="1634563" y="812501"/>
                  </a:lnTo>
                  <a:lnTo>
                    <a:pt x="1587598" y="814980"/>
                  </a:lnTo>
                  <a:lnTo>
                    <a:pt x="1541049" y="815525"/>
                  </a:lnTo>
                  <a:lnTo>
                    <a:pt x="1493578" y="814230"/>
                  </a:lnTo>
                  <a:lnTo>
                    <a:pt x="1443848" y="811189"/>
                  </a:lnTo>
                  <a:lnTo>
                    <a:pt x="1390518" y="806494"/>
                  </a:lnTo>
                  <a:lnTo>
                    <a:pt x="1332253" y="800241"/>
                  </a:lnTo>
                  <a:lnTo>
                    <a:pt x="1267714" y="792522"/>
                  </a:lnTo>
                  <a:lnTo>
                    <a:pt x="1204276" y="785469"/>
                  </a:lnTo>
                  <a:lnTo>
                    <a:pt x="1151548" y="781861"/>
                  </a:lnTo>
                  <a:lnTo>
                    <a:pt x="1106489" y="780979"/>
                  </a:lnTo>
                  <a:lnTo>
                    <a:pt x="1066056" y="782101"/>
                  </a:lnTo>
                  <a:lnTo>
                    <a:pt x="1027204" y="784505"/>
                  </a:lnTo>
                  <a:lnTo>
                    <a:pt x="986893" y="787470"/>
                  </a:lnTo>
                  <a:lnTo>
                    <a:pt x="942079" y="790276"/>
                  </a:lnTo>
                  <a:lnTo>
                    <a:pt x="889718" y="792200"/>
                  </a:lnTo>
                  <a:lnTo>
                    <a:pt x="826769" y="792522"/>
                  </a:lnTo>
                  <a:lnTo>
                    <a:pt x="797072" y="795495"/>
                  </a:lnTo>
                  <a:lnTo>
                    <a:pt x="729103" y="793786"/>
                  </a:lnTo>
                  <a:lnTo>
                    <a:pt x="691042" y="790038"/>
                  </a:lnTo>
                  <a:lnTo>
                    <a:pt x="650404" y="784984"/>
                  </a:lnTo>
                  <a:lnTo>
                    <a:pt x="607294" y="779092"/>
                  </a:lnTo>
                  <a:lnTo>
                    <a:pt x="561817" y="772828"/>
                  </a:lnTo>
                  <a:lnTo>
                    <a:pt x="514079" y="766659"/>
                  </a:lnTo>
                  <a:lnTo>
                    <a:pt x="464183" y="761053"/>
                  </a:lnTo>
                  <a:lnTo>
                    <a:pt x="412236" y="756477"/>
                  </a:lnTo>
                  <a:lnTo>
                    <a:pt x="358343" y="753398"/>
                  </a:lnTo>
                  <a:lnTo>
                    <a:pt x="302609" y="752283"/>
                  </a:lnTo>
                  <a:lnTo>
                    <a:pt x="245138" y="753600"/>
                  </a:lnTo>
                  <a:lnTo>
                    <a:pt x="186037" y="757815"/>
                  </a:lnTo>
                  <a:lnTo>
                    <a:pt x="125410" y="765395"/>
                  </a:lnTo>
                  <a:lnTo>
                    <a:pt x="63362" y="776809"/>
                  </a:lnTo>
                  <a:lnTo>
                    <a:pt x="0" y="792522"/>
                  </a:lnTo>
                  <a:lnTo>
                    <a:pt x="9982" y="723133"/>
                  </a:lnTo>
                  <a:lnTo>
                    <a:pt x="18056" y="655161"/>
                  </a:lnTo>
                  <a:lnTo>
                    <a:pt x="24335" y="588891"/>
                  </a:lnTo>
                  <a:lnTo>
                    <a:pt x="28928" y="524611"/>
                  </a:lnTo>
                  <a:lnTo>
                    <a:pt x="31947" y="462604"/>
                  </a:lnTo>
                  <a:lnTo>
                    <a:pt x="33503" y="403158"/>
                  </a:lnTo>
                  <a:lnTo>
                    <a:pt x="33707" y="346559"/>
                  </a:lnTo>
                  <a:lnTo>
                    <a:pt x="32670" y="293091"/>
                  </a:lnTo>
                  <a:lnTo>
                    <a:pt x="30504" y="243041"/>
                  </a:lnTo>
                  <a:lnTo>
                    <a:pt x="27319" y="196695"/>
                  </a:lnTo>
                  <a:lnTo>
                    <a:pt x="23226" y="154338"/>
                  </a:lnTo>
                  <a:lnTo>
                    <a:pt x="18336" y="116256"/>
                  </a:lnTo>
                  <a:lnTo>
                    <a:pt x="6612" y="54063"/>
                  </a:lnTo>
                  <a:lnTo>
                    <a:pt x="0" y="30522"/>
                  </a:lnTo>
                  <a:close/>
                </a:path>
              </a:pathLst>
            </a:custGeom>
            <a:ln w="28575">
              <a:solidFill>
                <a:srgbClr val="F4B08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3" name="Textbox 264"/>
            <p:cNvSpPr txBox="1"/>
            <p:nvPr/>
          </p:nvSpPr>
          <p:spPr>
            <a:xfrm>
              <a:off x="-2968625" y="-1008380"/>
              <a:ext cx="8296275" cy="8445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05410" marR="165100">
                <a:lnSpc>
                  <a:spcPct val="105000"/>
                </a:lnSpc>
                <a:spcBef>
                  <a:spcPts val="745"/>
                </a:spcBef>
                <a:spcAft>
                  <a:spcPts val="0"/>
                </a:spcAft>
              </a:pP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Per</a:t>
              </a:r>
              <a:r>
                <a:rPr lang="it-IT" sz="1800" spc="-1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la</a:t>
              </a:r>
              <a:r>
                <a:rPr lang="it-IT" sz="18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selezione</a:t>
              </a:r>
              <a:r>
                <a:rPr lang="it-IT" sz="1800" spc="-1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è</a:t>
              </a:r>
              <a:r>
                <a:rPr lang="it-IT" sz="1800" spc="-2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necessario</a:t>
              </a:r>
              <a:r>
                <a:rPr lang="it-IT" sz="1800" spc="-1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ottenere</a:t>
              </a:r>
              <a:r>
                <a:rPr lang="it-IT" sz="1800" spc="-1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un</a:t>
              </a:r>
              <a:r>
                <a:rPr lang="it-IT" sz="1800" spc="-2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punteggio</a:t>
              </a:r>
              <a:r>
                <a:rPr lang="it-IT" sz="1800" spc="-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minimo</a:t>
              </a:r>
              <a:r>
                <a:rPr lang="it-IT" sz="1800" spc="-1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di </a:t>
              </a:r>
              <a:r>
                <a:rPr lang="it-IT" sz="2400" b="1" dirty="0">
                  <a:solidFill>
                    <a:srgbClr val="001F5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60</a:t>
              </a:r>
              <a:r>
                <a:rPr lang="it-IT" sz="2400" b="1" spc="-45" dirty="0">
                  <a:solidFill>
                    <a:srgbClr val="001F5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2400" b="1" dirty="0">
                  <a:solidFill>
                    <a:srgbClr val="001F5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punti</a:t>
              </a:r>
              <a:r>
                <a:rPr lang="it-IT" sz="2400" b="1" spc="-35" dirty="0">
                  <a:solidFill>
                    <a:srgbClr val="001F5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r>
                <a:rPr lang="it-IT" sz="1800" spc="-1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almeno</a:t>
              </a:r>
              <a:r>
                <a:rPr lang="it-IT" sz="18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la metà dei punti disponibili in ciascuno dei tre criteri di valutazione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60" name="Image 26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3309354"/>
            <a:ext cx="1893887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819400" y="1489978"/>
            <a:ext cx="3655168" cy="12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056" rIns="91440" bIns="177744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TRE criteri qualitativi sono:</a:t>
            </a:r>
            <a:endParaRPr kumimoji="0" lang="it-IT" altLang="it-IT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80602" y="2608427"/>
            <a:ext cx="1061301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6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68813" algn="l"/>
              </a:tabLst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Pertinenza e Rilevanza del progetto 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(massimo 20 punti)</a:t>
            </a:r>
            <a:endParaRPr lang="it-IT" altLang="it-IT" sz="2800" dirty="0">
              <a:ea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68813" algn="l"/>
              </a:tabLst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Qualità dell'elaborazione e dell'attuazione del progetto 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(massimo 50 punti)</a:t>
            </a:r>
            <a:endParaRPr lang="it-IT" altLang="it-IT" sz="2800" dirty="0">
              <a:ea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68813" algn="l"/>
              </a:tabLst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Qualità delle azioni di </a:t>
            </a:r>
            <a:r>
              <a:rPr kumimoji="0" lang="it-IT" altLang="it-IT" sz="2800" b="1" i="0" u="none" strike="noStrike" cap="none" normalizeH="0" baseline="0" dirty="0" err="1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follow</a:t>
            </a: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 up 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(massimo 30 punti)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8813" algn="l"/>
              </a:tabLst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600200" y="396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5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92823-C7F6-44F7-A5F0-77DA84C4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81000"/>
            <a:ext cx="5114035" cy="553998"/>
          </a:xfrm>
        </p:spPr>
        <p:txBody>
          <a:bodyPr/>
          <a:lstStyle/>
          <a:p>
            <a:r>
              <a:rPr lang="it-IT" dirty="0"/>
              <a:t>Azione chiave 2 - KA 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A23F56-0BC9-404D-A373-6F913000DA20}"/>
              </a:ext>
            </a:extLst>
          </p:cNvPr>
          <p:cNvSpPr txBox="1"/>
          <p:nvPr/>
        </p:nvSpPr>
        <p:spPr>
          <a:xfrm>
            <a:off x="1981200" y="2286000"/>
            <a:ext cx="8915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latin typeface="+mn-lt"/>
              </a:rPr>
              <a:t>Partenariati su piccola scala (KA 210)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b="1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latin typeface="+mn-lt"/>
              </a:rPr>
              <a:t>Partenariati di cooperazione (KA220)</a:t>
            </a:r>
          </a:p>
          <a:p>
            <a:endParaRPr lang="it-IT" sz="4000" dirty="0"/>
          </a:p>
          <a:p>
            <a:endParaRPr lang="it-IT" sz="4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9227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8940" y="1465199"/>
            <a:ext cx="6708140" cy="716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55"/>
              </a:lnSpc>
              <a:spcBef>
                <a:spcPts val="130"/>
              </a:spcBef>
            </a:pP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La</a:t>
            </a:r>
            <a:r>
              <a:rPr sz="2000" b="1" spc="-3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Banca</a:t>
            </a:r>
            <a:r>
              <a:rPr sz="2000" b="1" spc="-3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dati</a:t>
            </a:r>
            <a:r>
              <a:rPr sz="2000" b="1" spc="-8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della</a:t>
            </a:r>
            <a:r>
              <a:rPr sz="2000" b="1" spc="-114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CE</a:t>
            </a:r>
            <a:r>
              <a:rPr sz="2000" b="1" spc="6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con</a:t>
            </a:r>
            <a:r>
              <a:rPr sz="2000" b="1" spc="1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tutti</a:t>
            </a:r>
            <a:r>
              <a:rPr sz="2000" b="1" spc="-7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i</a:t>
            </a:r>
            <a:r>
              <a:rPr sz="2000" b="1" spc="11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2C89"/>
                </a:solidFill>
                <a:latin typeface="Arial"/>
                <a:cs typeface="Arial"/>
              </a:rPr>
              <a:t>Progetti</a:t>
            </a:r>
            <a:r>
              <a:rPr sz="2000" b="1" spc="-16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C2C89"/>
                </a:solidFill>
                <a:latin typeface="Arial"/>
                <a:cs typeface="Arial"/>
              </a:rPr>
              <a:t>Erasmus+: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155"/>
              </a:lnSpc>
            </a:pPr>
            <a:r>
              <a:rPr sz="2750" u="sng" spc="-10" dirty="0">
                <a:solidFill>
                  <a:srgbClr val="2279B8"/>
                </a:solidFill>
                <a:uFill>
                  <a:solidFill>
                    <a:srgbClr val="2279B8"/>
                  </a:solidFill>
                </a:uFill>
                <a:latin typeface="Arial MT"/>
                <a:cs typeface="Arial MT"/>
              </a:rPr>
              <a:t>https://erasmus-plus.ec.europa.eu/projects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1562100"/>
            <a:ext cx="4552950" cy="7334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0783" rIns="0" bIns="0" rtlCol="0">
            <a:spAutoFit/>
          </a:bodyPr>
          <a:lstStyle/>
          <a:p>
            <a:pPr marL="3224530">
              <a:lnSpc>
                <a:spcPct val="100000"/>
              </a:lnSpc>
              <a:spcBef>
                <a:spcPts val="105"/>
              </a:spcBef>
            </a:pPr>
            <a:r>
              <a:rPr dirty="0"/>
              <a:t>Risorse</a:t>
            </a:r>
            <a:r>
              <a:rPr spc="-80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10" dirty="0"/>
              <a:t>supporto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04850" y="2400300"/>
            <a:ext cx="10648950" cy="4238625"/>
            <a:chOff x="704850" y="2400300"/>
            <a:chExt cx="10648950" cy="42386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725" y="2400300"/>
              <a:ext cx="10506075" cy="27622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850" y="5162550"/>
              <a:ext cx="10372725" cy="1476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550" y="1028700"/>
            <a:ext cx="10953750" cy="5629275"/>
            <a:chOff x="209550" y="1028700"/>
            <a:chExt cx="10953750" cy="5629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550" y="1838325"/>
              <a:ext cx="8905875" cy="4143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550" y="1028700"/>
              <a:ext cx="5238750" cy="2266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125" y="5305425"/>
              <a:ext cx="4391025" cy="1247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550" y="4505325"/>
              <a:ext cx="3867150" cy="21526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0783" rIns="0" bIns="0" rtlCol="0">
            <a:spAutoFit/>
          </a:bodyPr>
          <a:lstStyle/>
          <a:p>
            <a:pPr marL="3270885">
              <a:lnSpc>
                <a:spcPct val="100000"/>
              </a:lnSpc>
              <a:spcBef>
                <a:spcPts val="105"/>
              </a:spcBef>
            </a:pPr>
            <a:r>
              <a:rPr dirty="0"/>
              <a:t>Risorse</a:t>
            </a:r>
            <a:r>
              <a:rPr spc="-80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10" dirty="0"/>
              <a:t>supporto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5100" y="1200150"/>
            <a:ext cx="8620125" cy="3438525"/>
            <a:chOff x="2705100" y="1200150"/>
            <a:chExt cx="8620125" cy="3438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5100" y="1200150"/>
              <a:ext cx="8620125" cy="34385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34001" y="2411094"/>
              <a:ext cx="496570" cy="468630"/>
            </a:xfrm>
            <a:custGeom>
              <a:avLst/>
              <a:gdLst/>
              <a:ahLst/>
              <a:cxnLst/>
              <a:rect l="l" t="t" r="r" b="b"/>
              <a:pathLst>
                <a:path w="496570" h="468630">
                  <a:moveTo>
                    <a:pt x="29210" y="388112"/>
                  </a:moveTo>
                  <a:lnTo>
                    <a:pt x="0" y="468121"/>
                  </a:lnTo>
                  <a:lnTo>
                    <a:pt x="81534" y="443610"/>
                  </a:lnTo>
                  <a:lnTo>
                    <a:pt x="66806" y="427989"/>
                  </a:lnTo>
                  <a:lnTo>
                    <a:pt x="49402" y="427989"/>
                  </a:lnTo>
                  <a:lnTo>
                    <a:pt x="42925" y="421131"/>
                  </a:lnTo>
                  <a:lnTo>
                    <a:pt x="52144" y="412438"/>
                  </a:lnTo>
                  <a:lnTo>
                    <a:pt x="29210" y="388112"/>
                  </a:lnTo>
                  <a:close/>
                </a:path>
                <a:path w="496570" h="468630">
                  <a:moveTo>
                    <a:pt x="52144" y="412438"/>
                  </a:moveTo>
                  <a:lnTo>
                    <a:pt x="42925" y="421131"/>
                  </a:lnTo>
                  <a:lnTo>
                    <a:pt x="49402" y="427989"/>
                  </a:lnTo>
                  <a:lnTo>
                    <a:pt x="58617" y="419304"/>
                  </a:lnTo>
                  <a:lnTo>
                    <a:pt x="52144" y="412438"/>
                  </a:lnTo>
                  <a:close/>
                </a:path>
                <a:path w="496570" h="468630">
                  <a:moveTo>
                    <a:pt x="58617" y="419304"/>
                  </a:moveTo>
                  <a:lnTo>
                    <a:pt x="49402" y="427989"/>
                  </a:lnTo>
                  <a:lnTo>
                    <a:pt x="66806" y="427989"/>
                  </a:lnTo>
                  <a:lnTo>
                    <a:pt x="58617" y="419304"/>
                  </a:lnTo>
                  <a:close/>
                </a:path>
                <a:path w="496570" h="468630">
                  <a:moveTo>
                    <a:pt x="489458" y="0"/>
                  </a:moveTo>
                  <a:lnTo>
                    <a:pt x="52144" y="412438"/>
                  </a:lnTo>
                  <a:lnTo>
                    <a:pt x="58617" y="419304"/>
                  </a:lnTo>
                  <a:lnTo>
                    <a:pt x="496062" y="6984"/>
                  </a:lnTo>
                  <a:lnTo>
                    <a:pt x="4894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3244" y="4585398"/>
            <a:ext cx="9015730" cy="1725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7815" marR="5080" indent="-285750">
              <a:lnSpc>
                <a:spcPct val="100899"/>
              </a:lnSpc>
              <a:spcBef>
                <a:spcPts val="110"/>
              </a:spcBef>
              <a:buClr>
                <a:srgbClr val="001F5F"/>
              </a:buClr>
              <a:buFont typeface="Wingdings"/>
              <a:buChar char=""/>
              <a:tabLst>
                <a:tab pos="297815" algn="l"/>
              </a:tabLst>
            </a:pP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Cercare</a:t>
            </a:r>
            <a:r>
              <a:rPr sz="1550" spc="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istituzioni</a:t>
            </a:r>
            <a:r>
              <a:rPr sz="1550" spc="1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scolastiche</a:t>
            </a:r>
            <a:r>
              <a:rPr sz="1550" spc="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nei</a:t>
            </a:r>
            <a:r>
              <a:rPr sz="1550" spc="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paesi</a:t>
            </a:r>
            <a:r>
              <a:rPr sz="1550" spc="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del</a:t>
            </a:r>
            <a:r>
              <a:rPr sz="1550" spc="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programma</a:t>
            </a:r>
            <a:r>
              <a:rPr sz="1550" spc="459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Erasmus+</a:t>
            </a:r>
            <a:r>
              <a:rPr sz="1550" spc="2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registrate</a:t>
            </a:r>
            <a:r>
              <a:rPr sz="1550" spc="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su</a:t>
            </a:r>
            <a:r>
              <a:rPr sz="155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ESEP</a:t>
            </a:r>
            <a:r>
              <a:rPr sz="1550" spc="11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per</a:t>
            </a:r>
            <a:r>
              <a:rPr sz="1550" spc="1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001F5F"/>
                </a:solidFill>
                <a:latin typeface="Arial MT"/>
                <a:cs typeface="Arial MT"/>
              </a:rPr>
              <a:t>creare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una</a:t>
            </a:r>
            <a:r>
              <a:rPr sz="1550" spc="11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rete</a:t>
            </a:r>
            <a:r>
              <a:rPr sz="155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di</a:t>
            </a:r>
            <a:r>
              <a:rPr sz="1550" spc="11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contatti</a:t>
            </a:r>
            <a:r>
              <a:rPr sz="1550" spc="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55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realizzare</a:t>
            </a:r>
            <a:r>
              <a:rPr sz="1550" spc="3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progetti</a:t>
            </a:r>
            <a:r>
              <a:rPr sz="1550" spc="1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001F5F"/>
                </a:solidFill>
                <a:latin typeface="Arial MT"/>
                <a:cs typeface="Arial MT"/>
              </a:rPr>
              <a:t>collaborativi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001F5F"/>
              </a:buClr>
              <a:buFont typeface="Wingdings"/>
              <a:buChar char=""/>
            </a:pPr>
            <a:endParaRPr sz="1550">
              <a:latin typeface="Arial MT"/>
              <a:cs typeface="Arial MT"/>
            </a:endParaRPr>
          </a:p>
          <a:p>
            <a:pPr marL="297815" marR="597535" indent="-285750">
              <a:lnSpc>
                <a:spcPct val="100899"/>
              </a:lnSpc>
              <a:buFont typeface="Wingdings"/>
              <a:buChar char=""/>
              <a:tabLst>
                <a:tab pos="297815" algn="l"/>
              </a:tabLst>
            </a:pP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Trovare</a:t>
            </a:r>
            <a:r>
              <a:rPr sz="1550" spc="9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opportunità</a:t>
            </a:r>
            <a:r>
              <a:rPr sz="1550" spc="1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per</a:t>
            </a:r>
            <a:r>
              <a:rPr sz="1550" spc="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il</a:t>
            </a:r>
            <a:r>
              <a:rPr sz="155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personale</a:t>
            </a:r>
            <a:r>
              <a:rPr sz="1550" spc="10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della</a:t>
            </a:r>
            <a:r>
              <a:rPr sz="1550" spc="1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scuola</a:t>
            </a:r>
            <a:r>
              <a:rPr sz="155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di</a:t>
            </a:r>
            <a:r>
              <a:rPr sz="1550" spc="1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svolgere</a:t>
            </a:r>
            <a:r>
              <a:rPr sz="155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incarichi</a:t>
            </a:r>
            <a:r>
              <a:rPr sz="155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di</a:t>
            </a:r>
            <a:r>
              <a:rPr sz="1550" spc="10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insegnamento</a:t>
            </a:r>
            <a:r>
              <a:rPr sz="1550" spc="3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55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001F5F"/>
                </a:solidFill>
                <a:latin typeface="Arial MT"/>
                <a:cs typeface="Arial MT"/>
              </a:rPr>
              <a:t>di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affiancamento</a:t>
            </a:r>
            <a:r>
              <a:rPr sz="1550" spc="2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nelle</a:t>
            </a:r>
            <a:r>
              <a:rPr sz="1550" spc="1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scuole</a:t>
            </a:r>
            <a:r>
              <a:rPr sz="1550" spc="1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ospitanti</a:t>
            </a:r>
            <a:r>
              <a:rPr sz="1550" spc="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001F5F"/>
                </a:solidFill>
                <a:latin typeface="Arial MT"/>
                <a:cs typeface="Arial MT"/>
              </a:rPr>
              <a:t>all'estero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Clr>
                <a:srgbClr val="001F5F"/>
              </a:buClr>
              <a:buFont typeface="Wingdings"/>
              <a:buChar char=""/>
            </a:pPr>
            <a:endParaRPr sz="15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Scoprire</a:t>
            </a:r>
            <a:r>
              <a:rPr sz="155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tendenze</a:t>
            </a:r>
            <a:r>
              <a:rPr sz="1550" spc="3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della</a:t>
            </a:r>
            <a:r>
              <a:rPr sz="1550" spc="1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scuola</a:t>
            </a:r>
            <a:r>
              <a:rPr sz="155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europea</a:t>
            </a:r>
            <a:r>
              <a:rPr sz="1550" spc="11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attraverso</a:t>
            </a:r>
            <a:r>
              <a:rPr sz="155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insegnanti</a:t>
            </a:r>
            <a:r>
              <a:rPr sz="1550" spc="1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55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55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1F5F"/>
                </a:solidFill>
                <a:latin typeface="Arial MT"/>
                <a:cs typeface="Arial MT"/>
              </a:rPr>
              <a:t>loro</a:t>
            </a:r>
            <a:r>
              <a:rPr sz="155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001F5F"/>
                </a:solidFill>
                <a:latin typeface="Arial MT"/>
                <a:cs typeface="Arial MT"/>
              </a:rPr>
              <a:t>progetti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24576" y="1649476"/>
            <a:ext cx="2460625" cy="1268095"/>
            <a:chOff x="5624576" y="1649476"/>
            <a:chExt cx="2460625" cy="1268095"/>
          </a:xfrm>
        </p:grpSpPr>
        <p:sp>
          <p:nvSpPr>
            <p:cNvPr id="7" name="object 7"/>
            <p:cNvSpPr/>
            <p:nvPr/>
          </p:nvSpPr>
          <p:spPr>
            <a:xfrm>
              <a:off x="7586726" y="1662176"/>
              <a:ext cx="485775" cy="981075"/>
            </a:xfrm>
            <a:custGeom>
              <a:avLst/>
              <a:gdLst/>
              <a:ahLst/>
              <a:cxnLst/>
              <a:rect l="l" t="t" r="r" b="b"/>
              <a:pathLst>
                <a:path w="485775" h="981075">
                  <a:moveTo>
                    <a:pt x="242824" y="0"/>
                  </a:moveTo>
                  <a:lnTo>
                    <a:pt x="0" y="242824"/>
                  </a:lnTo>
                  <a:lnTo>
                    <a:pt x="121412" y="242824"/>
                  </a:lnTo>
                  <a:lnTo>
                    <a:pt x="121412" y="981075"/>
                  </a:lnTo>
                  <a:lnTo>
                    <a:pt x="364235" y="981075"/>
                  </a:lnTo>
                  <a:lnTo>
                    <a:pt x="364235" y="242824"/>
                  </a:lnTo>
                  <a:lnTo>
                    <a:pt x="485775" y="242824"/>
                  </a:lnTo>
                  <a:lnTo>
                    <a:pt x="2428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86726" y="1662176"/>
              <a:ext cx="485775" cy="981075"/>
            </a:xfrm>
            <a:custGeom>
              <a:avLst/>
              <a:gdLst/>
              <a:ahLst/>
              <a:cxnLst/>
              <a:rect l="l" t="t" r="r" b="b"/>
              <a:pathLst>
                <a:path w="485775" h="981075">
                  <a:moveTo>
                    <a:pt x="485775" y="242824"/>
                  </a:moveTo>
                  <a:lnTo>
                    <a:pt x="364235" y="242824"/>
                  </a:lnTo>
                  <a:lnTo>
                    <a:pt x="364235" y="981075"/>
                  </a:lnTo>
                  <a:lnTo>
                    <a:pt x="121412" y="981075"/>
                  </a:lnTo>
                  <a:lnTo>
                    <a:pt x="121412" y="242824"/>
                  </a:lnTo>
                  <a:lnTo>
                    <a:pt x="0" y="242824"/>
                  </a:lnTo>
                  <a:lnTo>
                    <a:pt x="242824" y="0"/>
                  </a:lnTo>
                  <a:lnTo>
                    <a:pt x="485775" y="242824"/>
                  </a:lnTo>
                  <a:close/>
                </a:path>
              </a:pathLst>
            </a:custGeom>
            <a:ln w="254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4576" y="2449194"/>
              <a:ext cx="1172845" cy="468630"/>
            </a:xfrm>
            <a:custGeom>
              <a:avLst/>
              <a:gdLst/>
              <a:ahLst/>
              <a:cxnLst/>
              <a:rect l="l" t="t" r="r" b="b"/>
              <a:pathLst>
                <a:path w="1172845" h="468630">
                  <a:moveTo>
                    <a:pt x="496062" y="6985"/>
                  </a:moveTo>
                  <a:lnTo>
                    <a:pt x="489458" y="0"/>
                  </a:lnTo>
                  <a:lnTo>
                    <a:pt x="52133" y="412445"/>
                  </a:lnTo>
                  <a:lnTo>
                    <a:pt x="29210" y="388112"/>
                  </a:lnTo>
                  <a:lnTo>
                    <a:pt x="0" y="468122"/>
                  </a:lnTo>
                  <a:lnTo>
                    <a:pt x="81534" y="443611"/>
                  </a:lnTo>
                  <a:lnTo>
                    <a:pt x="66802" y="427990"/>
                  </a:lnTo>
                  <a:lnTo>
                    <a:pt x="58610" y="419315"/>
                  </a:lnTo>
                  <a:lnTo>
                    <a:pt x="496062" y="6985"/>
                  </a:lnTo>
                  <a:close/>
                </a:path>
                <a:path w="1172845" h="468630">
                  <a:moveTo>
                    <a:pt x="1172337" y="6985"/>
                  </a:moveTo>
                  <a:lnTo>
                    <a:pt x="1165733" y="0"/>
                  </a:lnTo>
                  <a:lnTo>
                    <a:pt x="728408" y="412445"/>
                  </a:lnTo>
                  <a:lnTo>
                    <a:pt x="705485" y="388112"/>
                  </a:lnTo>
                  <a:lnTo>
                    <a:pt x="676275" y="468122"/>
                  </a:lnTo>
                  <a:lnTo>
                    <a:pt x="757809" y="443611"/>
                  </a:lnTo>
                  <a:lnTo>
                    <a:pt x="743077" y="427990"/>
                  </a:lnTo>
                  <a:lnTo>
                    <a:pt x="734885" y="419315"/>
                  </a:lnTo>
                  <a:lnTo>
                    <a:pt x="1172337" y="69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245" rIns="0" bIns="0" rtlCol="0">
            <a:spAutoFit/>
          </a:bodyPr>
          <a:lstStyle/>
          <a:p>
            <a:pPr marL="3444240">
              <a:lnSpc>
                <a:spcPct val="100000"/>
              </a:lnSpc>
              <a:spcBef>
                <a:spcPts val="105"/>
              </a:spcBef>
            </a:pPr>
            <a:r>
              <a:rPr dirty="0"/>
              <a:t>Risorse</a:t>
            </a:r>
            <a:r>
              <a:rPr spc="-85" dirty="0"/>
              <a:t> </a:t>
            </a:r>
            <a:r>
              <a:rPr dirty="0"/>
              <a:t>a </a:t>
            </a:r>
            <a:r>
              <a:rPr spc="-10" dirty="0"/>
              <a:t>supporto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245" rIns="0" bIns="0" rtlCol="0">
            <a:spAutoFit/>
          </a:bodyPr>
          <a:lstStyle/>
          <a:p>
            <a:pPr marL="3444240">
              <a:lnSpc>
                <a:spcPct val="100000"/>
              </a:lnSpc>
              <a:spcBef>
                <a:spcPts val="105"/>
              </a:spcBef>
            </a:pPr>
            <a:r>
              <a:rPr dirty="0"/>
              <a:t>Risorse</a:t>
            </a:r>
            <a:r>
              <a:rPr spc="-85" dirty="0"/>
              <a:t> </a:t>
            </a:r>
            <a:r>
              <a:rPr dirty="0"/>
              <a:t>a </a:t>
            </a:r>
            <a:r>
              <a:rPr spc="-10" dirty="0"/>
              <a:t>supporto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5775" y="942975"/>
            <a:ext cx="11515725" cy="5695950"/>
            <a:chOff x="485775" y="942975"/>
            <a:chExt cx="11515725" cy="5695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8425" y="942975"/>
              <a:ext cx="8896350" cy="11715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300" y="2152650"/>
              <a:ext cx="11125200" cy="44862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0062" y="1795525"/>
              <a:ext cx="476250" cy="466725"/>
            </a:xfrm>
            <a:custGeom>
              <a:avLst/>
              <a:gdLst/>
              <a:ahLst/>
              <a:cxnLst/>
              <a:rect l="l" t="t" r="r" b="b"/>
              <a:pathLst>
                <a:path w="476250" h="466725">
                  <a:moveTo>
                    <a:pt x="186791" y="0"/>
                  </a:moveTo>
                  <a:lnTo>
                    <a:pt x="0" y="83947"/>
                  </a:lnTo>
                  <a:lnTo>
                    <a:pt x="167614" y="181101"/>
                  </a:lnTo>
                  <a:lnTo>
                    <a:pt x="110731" y="209676"/>
                  </a:lnTo>
                  <a:lnTo>
                    <a:pt x="269481" y="302133"/>
                  </a:lnTo>
                  <a:lnTo>
                    <a:pt x="220751" y="322199"/>
                  </a:lnTo>
                  <a:lnTo>
                    <a:pt x="476250" y="466725"/>
                  </a:lnTo>
                  <a:lnTo>
                    <a:pt x="325589" y="278129"/>
                  </a:lnTo>
                  <a:lnTo>
                    <a:pt x="365506" y="259334"/>
                  </a:lnTo>
                  <a:lnTo>
                    <a:pt x="243636" y="146812"/>
                  </a:lnTo>
                  <a:lnTo>
                    <a:pt x="283540" y="131318"/>
                  </a:lnTo>
                  <a:lnTo>
                    <a:pt x="1867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062" y="1795525"/>
              <a:ext cx="476250" cy="466725"/>
            </a:xfrm>
            <a:custGeom>
              <a:avLst/>
              <a:gdLst/>
              <a:ahLst/>
              <a:cxnLst/>
              <a:rect l="l" t="t" r="r" b="b"/>
              <a:pathLst>
                <a:path w="476250" h="466725">
                  <a:moveTo>
                    <a:pt x="186791" y="0"/>
                  </a:moveTo>
                  <a:lnTo>
                    <a:pt x="283540" y="131318"/>
                  </a:lnTo>
                  <a:lnTo>
                    <a:pt x="243636" y="146812"/>
                  </a:lnTo>
                  <a:lnTo>
                    <a:pt x="365506" y="259334"/>
                  </a:lnTo>
                  <a:lnTo>
                    <a:pt x="325589" y="278129"/>
                  </a:lnTo>
                  <a:lnTo>
                    <a:pt x="476250" y="466725"/>
                  </a:lnTo>
                  <a:lnTo>
                    <a:pt x="220751" y="322199"/>
                  </a:lnTo>
                  <a:lnTo>
                    <a:pt x="269481" y="302133"/>
                  </a:lnTo>
                  <a:lnTo>
                    <a:pt x="110731" y="209676"/>
                  </a:lnTo>
                  <a:lnTo>
                    <a:pt x="167614" y="181101"/>
                  </a:lnTo>
                  <a:lnTo>
                    <a:pt x="0" y="83947"/>
                  </a:lnTo>
                  <a:lnTo>
                    <a:pt x="186791" y="0"/>
                  </a:lnTo>
                  <a:close/>
                </a:path>
              </a:pathLst>
            </a:custGeom>
            <a:ln w="28575">
              <a:solidFill>
                <a:srgbClr val="3E53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062" y="3805301"/>
              <a:ext cx="476250" cy="466725"/>
            </a:xfrm>
            <a:custGeom>
              <a:avLst/>
              <a:gdLst/>
              <a:ahLst/>
              <a:cxnLst/>
              <a:rect l="l" t="t" r="r" b="b"/>
              <a:pathLst>
                <a:path w="476250" h="466725">
                  <a:moveTo>
                    <a:pt x="186791" y="0"/>
                  </a:moveTo>
                  <a:lnTo>
                    <a:pt x="0" y="83947"/>
                  </a:lnTo>
                  <a:lnTo>
                    <a:pt x="167614" y="181101"/>
                  </a:lnTo>
                  <a:lnTo>
                    <a:pt x="110731" y="209676"/>
                  </a:lnTo>
                  <a:lnTo>
                    <a:pt x="269481" y="302132"/>
                  </a:lnTo>
                  <a:lnTo>
                    <a:pt x="220751" y="322199"/>
                  </a:lnTo>
                  <a:lnTo>
                    <a:pt x="476250" y="466725"/>
                  </a:lnTo>
                  <a:lnTo>
                    <a:pt x="325589" y="278130"/>
                  </a:lnTo>
                  <a:lnTo>
                    <a:pt x="365506" y="259334"/>
                  </a:lnTo>
                  <a:lnTo>
                    <a:pt x="243636" y="146812"/>
                  </a:lnTo>
                  <a:lnTo>
                    <a:pt x="283540" y="131318"/>
                  </a:lnTo>
                  <a:lnTo>
                    <a:pt x="1867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062" y="3805301"/>
              <a:ext cx="476250" cy="466725"/>
            </a:xfrm>
            <a:custGeom>
              <a:avLst/>
              <a:gdLst/>
              <a:ahLst/>
              <a:cxnLst/>
              <a:rect l="l" t="t" r="r" b="b"/>
              <a:pathLst>
                <a:path w="476250" h="466725">
                  <a:moveTo>
                    <a:pt x="186791" y="0"/>
                  </a:moveTo>
                  <a:lnTo>
                    <a:pt x="283540" y="131318"/>
                  </a:lnTo>
                  <a:lnTo>
                    <a:pt x="243636" y="146812"/>
                  </a:lnTo>
                  <a:lnTo>
                    <a:pt x="365506" y="259334"/>
                  </a:lnTo>
                  <a:lnTo>
                    <a:pt x="325589" y="278130"/>
                  </a:lnTo>
                  <a:lnTo>
                    <a:pt x="476250" y="466725"/>
                  </a:lnTo>
                  <a:lnTo>
                    <a:pt x="220751" y="322199"/>
                  </a:lnTo>
                  <a:lnTo>
                    <a:pt x="269481" y="302132"/>
                  </a:lnTo>
                  <a:lnTo>
                    <a:pt x="110731" y="209676"/>
                  </a:lnTo>
                  <a:lnTo>
                    <a:pt x="167614" y="181101"/>
                  </a:lnTo>
                  <a:lnTo>
                    <a:pt x="0" y="83947"/>
                  </a:lnTo>
                  <a:lnTo>
                    <a:pt x="186791" y="0"/>
                  </a:lnTo>
                  <a:close/>
                </a:path>
              </a:pathLst>
            </a:custGeom>
            <a:ln w="28575">
              <a:solidFill>
                <a:srgbClr val="3E53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062" y="5119751"/>
              <a:ext cx="476250" cy="466725"/>
            </a:xfrm>
            <a:custGeom>
              <a:avLst/>
              <a:gdLst/>
              <a:ahLst/>
              <a:cxnLst/>
              <a:rect l="l" t="t" r="r" b="b"/>
              <a:pathLst>
                <a:path w="476250" h="466725">
                  <a:moveTo>
                    <a:pt x="186791" y="0"/>
                  </a:moveTo>
                  <a:lnTo>
                    <a:pt x="0" y="83947"/>
                  </a:lnTo>
                  <a:lnTo>
                    <a:pt x="167614" y="181102"/>
                  </a:lnTo>
                  <a:lnTo>
                    <a:pt x="110731" y="209677"/>
                  </a:lnTo>
                  <a:lnTo>
                    <a:pt x="269481" y="302133"/>
                  </a:lnTo>
                  <a:lnTo>
                    <a:pt x="220751" y="322199"/>
                  </a:lnTo>
                  <a:lnTo>
                    <a:pt x="476250" y="466725"/>
                  </a:lnTo>
                  <a:lnTo>
                    <a:pt x="325589" y="278130"/>
                  </a:lnTo>
                  <a:lnTo>
                    <a:pt x="365506" y="259334"/>
                  </a:lnTo>
                  <a:lnTo>
                    <a:pt x="243636" y="146812"/>
                  </a:lnTo>
                  <a:lnTo>
                    <a:pt x="283540" y="131318"/>
                  </a:lnTo>
                  <a:lnTo>
                    <a:pt x="1867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0062" y="5119751"/>
              <a:ext cx="476250" cy="466725"/>
            </a:xfrm>
            <a:custGeom>
              <a:avLst/>
              <a:gdLst/>
              <a:ahLst/>
              <a:cxnLst/>
              <a:rect l="l" t="t" r="r" b="b"/>
              <a:pathLst>
                <a:path w="476250" h="466725">
                  <a:moveTo>
                    <a:pt x="186791" y="0"/>
                  </a:moveTo>
                  <a:lnTo>
                    <a:pt x="283540" y="131318"/>
                  </a:lnTo>
                  <a:lnTo>
                    <a:pt x="243636" y="146812"/>
                  </a:lnTo>
                  <a:lnTo>
                    <a:pt x="365506" y="259334"/>
                  </a:lnTo>
                  <a:lnTo>
                    <a:pt x="325589" y="278130"/>
                  </a:lnTo>
                  <a:lnTo>
                    <a:pt x="476250" y="466725"/>
                  </a:lnTo>
                  <a:lnTo>
                    <a:pt x="220751" y="322199"/>
                  </a:lnTo>
                  <a:lnTo>
                    <a:pt x="269481" y="302133"/>
                  </a:lnTo>
                  <a:lnTo>
                    <a:pt x="110731" y="209677"/>
                  </a:lnTo>
                  <a:lnTo>
                    <a:pt x="167614" y="181102"/>
                  </a:lnTo>
                  <a:lnTo>
                    <a:pt x="0" y="83947"/>
                  </a:lnTo>
                  <a:lnTo>
                    <a:pt x="186791" y="0"/>
                  </a:lnTo>
                  <a:close/>
                </a:path>
              </a:pathLst>
            </a:custGeom>
            <a:ln w="28575">
              <a:solidFill>
                <a:srgbClr val="3E53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364" rIns="0" bIns="0" rtlCol="0">
            <a:spAutoFit/>
          </a:bodyPr>
          <a:lstStyle/>
          <a:p>
            <a:pPr marL="3137535">
              <a:lnSpc>
                <a:spcPct val="100000"/>
              </a:lnSpc>
              <a:spcBef>
                <a:spcPts val="105"/>
              </a:spcBef>
            </a:pPr>
            <a:r>
              <a:rPr dirty="0"/>
              <a:t>Risorse</a:t>
            </a:r>
            <a:r>
              <a:rPr spc="-60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10" dirty="0"/>
              <a:t>supporto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2546" y="1737613"/>
            <a:ext cx="6285230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OSPITARE</a:t>
            </a:r>
            <a:r>
              <a:rPr sz="24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INSEGNANTI</a:t>
            </a:r>
            <a:r>
              <a:rPr sz="24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2400" b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Arial"/>
                <a:cs typeface="Arial"/>
              </a:rPr>
              <a:t>EDUCATORI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R="4445" algn="ctr">
              <a:lnSpc>
                <a:spcPct val="100000"/>
              </a:lnSpc>
              <a:spcBef>
                <a:spcPts val="5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FORMAZIONE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0475" y="4122737"/>
            <a:ext cx="5280660" cy="1021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2C286C"/>
                </a:solidFill>
                <a:latin typeface="Arial"/>
                <a:cs typeface="Arial"/>
              </a:rPr>
              <a:t>Erasmus</a:t>
            </a:r>
            <a:r>
              <a:rPr sz="2750" b="1" spc="160" dirty="0">
                <a:solidFill>
                  <a:srgbClr val="2C286C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2C286C"/>
                </a:solidFill>
                <a:latin typeface="Arial"/>
                <a:cs typeface="Arial"/>
              </a:rPr>
              <a:t>Student</a:t>
            </a:r>
            <a:r>
              <a:rPr sz="2750" b="1" spc="100" dirty="0">
                <a:solidFill>
                  <a:srgbClr val="2C286C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2C286C"/>
                </a:solidFill>
                <a:latin typeface="Arial"/>
                <a:cs typeface="Arial"/>
              </a:rPr>
              <a:t>Network</a:t>
            </a:r>
            <a:r>
              <a:rPr sz="2750" b="1" spc="250" dirty="0">
                <a:solidFill>
                  <a:srgbClr val="2C286C"/>
                </a:solidFill>
                <a:latin typeface="Arial"/>
                <a:cs typeface="Arial"/>
              </a:rPr>
              <a:t> </a:t>
            </a:r>
            <a:r>
              <a:rPr sz="2750" b="1" spc="-25" dirty="0">
                <a:solidFill>
                  <a:srgbClr val="2C286C"/>
                </a:solidFill>
                <a:latin typeface="Arial"/>
                <a:cs typeface="Arial"/>
              </a:rPr>
              <a:t>ESN</a:t>
            </a:r>
            <a:endParaRPr sz="2750">
              <a:latin typeface="Arial"/>
              <a:cs typeface="Arial"/>
            </a:endParaRPr>
          </a:p>
          <a:p>
            <a:pPr marL="51435" algn="ctr">
              <a:lnSpc>
                <a:spcPct val="100000"/>
              </a:lnSpc>
              <a:spcBef>
                <a:spcPts val="2105"/>
              </a:spcBef>
            </a:pPr>
            <a:r>
              <a:rPr sz="20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  <a:hlinkClick r:id="rId2"/>
              </a:rPr>
              <a:t>https://erasmusintern.org/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6750" y="2628900"/>
            <a:ext cx="3295650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ct val="152900"/>
              </a:lnSpc>
              <a:spcBef>
                <a:spcPts val="160"/>
              </a:spcBef>
            </a:pPr>
            <a:r>
              <a:rPr dirty="0">
                <a:solidFill>
                  <a:srgbClr val="001F5F"/>
                </a:solidFill>
              </a:rPr>
              <a:t>Ogni</a:t>
            </a:r>
            <a:r>
              <a:rPr spc="-5" dirty="0">
                <a:solidFill>
                  <a:srgbClr val="001F5F"/>
                </a:solidFill>
              </a:rPr>
              <a:t> </a:t>
            </a:r>
            <a:r>
              <a:rPr b="1" dirty="0">
                <a:latin typeface="Trebuchet MS"/>
                <a:cs typeface="Trebuchet MS"/>
              </a:rPr>
              <a:t>comunicazione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-55" dirty="0">
                <a:latin typeface="Trebuchet MS"/>
                <a:cs typeface="Trebuchet MS"/>
              </a:rPr>
              <a:t>ufficiale</a:t>
            </a:r>
            <a:r>
              <a:rPr b="1" spc="5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di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variazione</a:t>
            </a:r>
            <a:r>
              <a:rPr b="1" spc="45" dirty="0"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1F5F"/>
                </a:solidFill>
              </a:rPr>
              <a:t>(</a:t>
            </a:r>
            <a:r>
              <a:rPr b="1" dirty="0">
                <a:solidFill>
                  <a:srgbClr val="001F5F"/>
                </a:solidFill>
                <a:latin typeface="Trebuchet MS"/>
                <a:cs typeface="Trebuchet MS"/>
              </a:rPr>
              <a:t>cambio</a:t>
            </a:r>
            <a:r>
              <a:rPr b="1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rebuchet MS"/>
                <a:cs typeface="Trebuchet MS"/>
              </a:rPr>
              <a:t>denominazione </a:t>
            </a:r>
            <a:r>
              <a:rPr b="1" spc="-20" dirty="0">
                <a:solidFill>
                  <a:srgbClr val="001F5F"/>
                </a:solidFill>
                <a:latin typeface="Trebuchet MS"/>
                <a:cs typeface="Trebuchet MS"/>
              </a:rPr>
              <a:t>Istituto,</a:t>
            </a:r>
            <a:r>
              <a:rPr b="1" spc="-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spc="50" dirty="0">
                <a:solidFill>
                  <a:srgbClr val="001F5F"/>
                </a:solidFill>
                <a:latin typeface="Trebuchet MS"/>
                <a:cs typeface="Trebuchet MS"/>
              </a:rPr>
              <a:t>cambio</a:t>
            </a:r>
            <a:r>
              <a:rPr b="1" spc="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1F5F"/>
                </a:solidFill>
                <a:latin typeface="Trebuchet MS"/>
                <a:cs typeface="Trebuchet MS"/>
              </a:rPr>
              <a:t>Dirigente</a:t>
            </a:r>
            <a:r>
              <a:rPr b="1" spc="20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1F5F"/>
                </a:solidFill>
                <a:latin typeface="Trebuchet MS"/>
                <a:cs typeface="Trebuchet MS"/>
              </a:rPr>
              <a:t>Scolastico</a:t>
            </a:r>
            <a:r>
              <a:rPr b="1" spc="1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spc="-305" dirty="0">
                <a:solidFill>
                  <a:srgbClr val="001F5F"/>
                </a:solidFill>
                <a:latin typeface="Trebuchet MS"/>
                <a:cs typeface="Trebuchet MS"/>
              </a:rPr>
              <a:t>/</a:t>
            </a:r>
            <a:r>
              <a:rPr b="1" spc="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1F5F"/>
                </a:solidFill>
                <a:latin typeface="Trebuchet MS"/>
                <a:cs typeface="Trebuchet MS"/>
              </a:rPr>
              <a:t>Rappresentante</a:t>
            </a:r>
            <a:r>
              <a:rPr b="1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rebuchet MS"/>
                <a:cs typeface="Trebuchet MS"/>
              </a:rPr>
              <a:t>Legale,</a:t>
            </a:r>
            <a:r>
              <a:rPr b="1" spc="6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spc="50" dirty="0">
                <a:solidFill>
                  <a:srgbClr val="001F5F"/>
                </a:solidFill>
                <a:latin typeface="Trebuchet MS"/>
                <a:cs typeface="Trebuchet MS"/>
              </a:rPr>
              <a:t>cambio</a:t>
            </a:r>
            <a:r>
              <a:rPr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1F5F"/>
                </a:solidFill>
                <a:latin typeface="Trebuchet MS"/>
                <a:cs typeface="Trebuchet MS"/>
              </a:rPr>
              <a:t>Persona</a:t>
            </a:r>
            <a:r>
              <a:rPr b="1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1F5F"/>
                </a:solidFill>
                <a:latin typeface="Trebuchet MS"/>
                <a:cs typeface="Trebuchet MS"/>
              </a:rPr>
              <a:t>di</a:t>
            </a:r>
            <a:r>
              <a:rPr b="1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1F5F"/>
                </a:solidFill>
                <a:latin typeface="Trebuchet MS"/>
                <a:cs typeface="Trebuchet MS"/>
              </a:rPr>
              <a:t>contatto</a:t>
            </a:r>
            <a:r>
              <a:rPr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1F5F"/>
                </a:solidFill>
                <a:latin typeface="Trebuchet MS"/>
                <a:cs typeface="Trebuchet MS"/>
              </a:rPr>
              <a:t>Referente</a:t>
            </a:r>
            <a:r>
              <a:rPr b="1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b="1" spc="60" dirty="0">
                <a:solidFill>
                  <a:srgbClr val="001F5F"/>
                </a:solidFill>
                <a:latin typeface="Trebuchet MS"/>
                <a:cs typeface="Trebuchet MS"/>
              </a:rPr>
              <a:t>Erasmus</a:t>
            </a:r>
            <a:r>
              <a:rPr spc="60" dirty="0">
                <a:solidFill>
                  <a:srgbClr val="001F5F"/>
                </a:solidFill>
              </a:rPr>
              <a:t>)</a:t>
            </a:r>
            <a:r>
              <a:rPr spc="-5" dirty="0">
                <a:solidFill>
                  <a:srgbClr val="001F5F"/>
                </a:solidFill>
              </a:rPr>
              <a:t> </a:t>
            </a:r>
            <a:r>
              <a:rPr spc="-190" dirty="0">
                <a:solidFill>
                  <a:srgbClr val="001F5F"/>
                </a:solidFill>
              </a:rPr>
              <a:t>deve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-120" dirty="0">
                <a:solidFill>
                  <a:srgbClr val="001F5F"/>
                </a:solidFill>
              </a:rPr>
              <a:t>pervenire</a:t>
            </a:r>
            <a:r>
              <a:rPr spc="-6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all’AN </a:t>
            </a:r>
            <a:r>
              <a:rPr spc="-155" dirty="0">
                <a:solidFill>
                  <a:srgbClr val="001F5F"/>
                </a:solidFill>
              </a:rPr>
              <a:t>esclusivamente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spc="-145" dirty="0">
                <a:solidFill>
                  <a:srgbClr val="001F5F"/>
                </a:solidFill>
              </a:rPr>
              <a:t>tramite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b="1" spc="260" dirty="0">
                <a:latin typeface="Trebuchet MS"/>
                <a:cs typeface="Trebuchet MS"/>
              </a:rPr>
              <a:t>PEC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spc="-160" dirty="0">
                <a:solidFill>
                  <a:srgbClr val="001F5F"/>
                </a:solidFill>
              </a:rPr>
              <a:t>all’indirizzo</a:t>
            </a:r>
            <a:r>
              <a:rPr spc="75" dirty="0">
                <a:solidFill>
                  <a:srgbClr val="001F5F"/>
                </a:solidFill>
              </a:rPr>
              <a:t> </a:t>
            </a:r>
            <a:r>
              <a:rPr spc="-85" dirty="0">
                <a:solidFill>
                  <a:srgbClr val="006FC0"/>
                </a:solidFill>
                <a:hlinkClick r:id="rId3"/>
              </a:rPr>
              <a:t>erasmus_plus@pec.it</a:t>
            </a:r>
            <a:r>
              <a:rPr spc="-6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firmata </a:t>
            </a:r>
            <a:r>
              <a:rPr spc="-180" dirty="0">
                <a:solidFill>
                  <a:srgbClr val="001F5F"/>
                </a:solidFill>
              </a:rPr>
              <a:t>digitalmente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spc="-150" dirty="0">
                <a:solidFill>
                  <a:srgbClr val="001F5F"/>
                </a:solidFill>
              </a:rPr>
              <a:t>in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spc="-105" dirty="0">
                <a:solidFill>
                  <a:srgbClr val="001F5F"/>
                </a:solidFill>
              </a:rPr>
              <a:t>formato</a:t>
            </a:r>
            <a:r>
              <a:rPr spc="-75" dirty="0">
                <a:solidFill>
                  <a:srgbClr val="001F5F"/>
                </a:solidFill>
              </a:rPr>
              <a:t> </a:t>
            </a:r>
            <a:r>
              <a:rPr spc="75" dirty="0">
                <a:solidFill>
                  <a:srgbClr val="001F5F"/>
                </a:solidFill>
              </a:rPr>
              <a:t>CAdES</a:t>
            </a:r>
            <a:r>
              <a:rPr spc="-85" dirty="0">
                <a:solidFill>
                  <a:srgbClr val="001F5F"/>
                </a:solidFill>
              </a:rPr>
              <a:t> </a:t>
            </a:r>
            <a:r>
              <a:rPr spc="-200" dirty="0">
                <a:solidFill>
                  <a:srgbClr val="001F5F"/>
                </a:solidFill>
              </a:rPr>
              <a:t>dal</a:t>
            </a:r>
            <a:r>
              <a:rPr spc="-10" dirty="0">
                <a:solidFill>
                  <a:srgbClr val="001F5F"/>
                </a:solidFill>
              </a:rPr>
              <a:t> </a:t>
            </a:r>
            <a:r>
              <a:rPr spc="-75" dirty="0">
                <a:solidFill>
                  <a:srgbClr val="001F5F"/>
                </a:solidFill>
              </a:rPr>
              <a:t>Dirigente</a:t>
            </a:r>
            <a:r>
              <a:rPr spc="-85" dirty="0">
                <a:solidFill>
                  <a:srgbClr val="001F5F"/>
                </a:solidFill>
              </a:rPr>
              <a:t> </a:t>
            </a:r>
            <a:r>
              <a:rPr spc="-100" dirty="0">
                <a:solidFill>
                  <a:srgbClr val="001F5F"/>
                </a:solidFill>
              </a:rPr>
              <a:t>Scolastico</a:t>
            </a:r>
            <a:r>
              <a:rPr spc="155" dirty="0">
                <a:solidFill>
                  <a:srgbClr val="001F5F"/>
                </a:solidFill>
              </a:rPr>
              <a:t> </a:t>
            </a:r>
            <a:r>
              <a:rPr spc="-665" dirty="0">
                <a:solidFill>
                  <a:srgbClr val="001F5F"/>
                </a:solidFill>
              </a:rPr>
              <a:t>/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spc="-145" dirty="0">
                <a:solidFill>
                  <a:srgbClr val="001F5F"/>
                </a:solidFill>
              </a:rPr>
              <a:t>Rappresentante</a:t>
            </a:r>
            <a:r>
              <a:rPr spc="-60" dirty="0">
                <a:solidFill>
                  <a:srgbClr val="001F5F"/>
                </a:solidFill>
              </a:rPr>
              <a:t> </a:t>
            </a:r>
            <a:r>
              <a:rPr spc="-70" dirty="0">
                <a:solidFill>
                  <a:srgbClr val="001F5F"/>
                </a:solidFill>
              </a:rPr>
              <a:t>Legale </a:t>
            </a:r>
            <a:r>
              <a:rPr spc="-170" dirty="0">
                <a:solidFill>
                  <a:srgbClr val="001F5F"/>
                </a:solidFill>
              </a:rPr>
              <a:t>del</a:t>
            </a:r>
            <a:r>
              <a:rPr spc="-75" dirty="0">
                <a:solidFill>
                  <a:srgbClr val="001F5F"/>
                </a:solidFill>
              </a:rPr>
              <a:t> </a:t>
            </a:r>
            <a:r>
              <a:rPr spc="-95" dirty="0">
                <a:solidFill>
                  <a:srgbClr val="001F5F"/>
                </a:solidFill>
              </a:rPr>
              <a:t>Beneficiario.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62120" y="952118"/>
            <a:ext cx="3964304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375" dirty="0">
                <a:solidFill>
                  <a:srgbClr val="C00000"/>
                </a:solidFill>
                <a:latin typeface="Trebuchet MS"/>
                <a:cs typeface="Trebuchet MS"/>
              </a:rPr>
              <a:t>IMPORTANTE</a:t>
            </a:r>
            <a:r>
              <a:rPr sz="3950" spc="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950" spc="-420" dirty="0">
                <a:solidFill>
                  <a:srgbClr val="C00000"/>
                </a:solidFill>
                <a:latin typeface="Trebuchet MS"/>
                <a:cs typeface="Trebuchet MS"/>
              </a:rPr>
              <a:t>!!</a:t>
            </a:r>
            <a:endParaRPr sz="39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8750" y="0"/>
            <a:ext cx="268605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33400" y="38100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4629" y="2033893"/>
            <a:ext cx="11551920" cy="6372649"/>
          </a:xfrm>
          <a:prstGeom prst="rect">
            <a:avLst/>
          </a:prstGeom>
        </p:spPr>
        <p:txBody>
          <a:bodyPr vert="horz" wrap="square" lIns="0" tIns="488957" rIns="0" bIns="0" rtlCol="0">
            <a:spAutoFit/>
          </a:bodyPr>
          <a:lstStyle/>
          <a:p>
            <a:pPr marL="1527810" marR="5080" indent="-419734">
              <a:lnSpc>
                <a:spcPct val="152500"/>
              </a:lnSpc>
              <a:spcBef>
                <a:spcPts val="95"/>
              </a:spcBef>
            </a:pPr>
            <a:r>
              <a:rPr lang="it-IT" spc="-25" dirty="0">
                <a:solidFill>
                  <a:srgbClr val="001F5F"/>
                </a:solidFill>
              </a:rPr>
              <a:t>Rete attiva dal 2022</a:t>
            </a:r>
          </a:p>
          <a:p>
            <a:pPr marL="1527810" marR="5080" indent="-419734">
              <a:spcBef>
                <a:spcPts val="95"/>
              </a:spcBef>
            </a:pPr>
            <a:r>
              <a:rPr lang="it-IT" spc="-25" dirty="0">
                <a:solidFill>
                  <a:srgbClr val="001F5F"/>
                </a:solidFill>
              </a:rPr>
              <a:t>240 tra docenti e dirigenti selezionati esperti di cooperazione e progettazione europea per la scuola che collaborano con i referenti regionali degli USR</a:t>
            </a:r>
          </a:p>
          <a:p>
            <a:pPr marL="1527810" marR="5080" indent="-419734">
              <a:lnSpc>
                <a:spcPct val="152500"/>
              </a:lnSpc>
              <a:spcBef>
                <a:spcPts val="95"/>
              </a:spcBef>
            </a:pPr>
            <a:r>
              <a:rPr lang="it-IT" spc="-25" dirty="0">
                <a:solidFill>
                  <a:srgbClr val="001F5F"/>
                </a:solidFill>
              </a:rPr>
              <a:t>https://www.erasmusplus.it/scuola/erasmus-per-la-scuola/ambasciatori-erasmus-scuola/</a:t>
            </a:r>
          </a:p>
          <a:p>
            <a:pPr marL="1527810" marR="5080" indent="-419734">
              <a:lnSpc>
                <a:spcPct val="152500"/>
              </a:lnSpc>
              <a:spcBef>
                <a:spcPts val="95"/>
              </a:spcBef>
            </a:pPr>
            <a:r>
              <a:rPr lang="it-IT" spc="-25" dirty="0">
                <a:solidFill>
                  <a:srgbClr val="001F5F"/>
                </a:solidFill>
                <a:hlinkClick r:id="rId3"/>
              </a:rPr>
              <a:t>lucia.schilter@scuola.istruzione.it</a:t>
            </a:r>
            <a:endParaRPr lang="it-IT" spc="-25" dirty="0">
              <a:solidFill>
                <a:srgbClr val="001F5F"/>
              </a:solidFill>
            </a:endParaRPr>
          </a:p>
          <a:p>
            <a:pPr marL="1527810" marR="5080" indent="-419734">
              <a:lnSpc>
                <a:spcPct val="152500"/>
              </a:lnSpc>
              <a:spcBef>
                <a:spcPts val="95"/>
              </a:spcBef>
            </a:pPr>
            <a:r>
              <a:rPr lang="it-IT" spc="-25" dirty="0">
                <a:solidFill>
                  <a:srgbClr val="001F5F"/>
                </a:solidFill>
              </a:rPr>
              <a:t>USR per il FVG</a:t>
            </a:r>
          </a:p>
          <a:p>
            <a:pPr marL="1527810" marR="5080" indent="-419734">
              <a:lnSpc>
                <a:spcPct val="152500"/>
              </a:lnSpc>
              <a:spcBef>
                <a:spcPts val="95"/>
              </a:spcBef>
            </a:pPr>
            <a:endParaRPr lang="it-IT" spc="-25" dirty="0">
              <a:solidFill>
                <a:srgbClr val="001F5F"/>
              </a:solidFill>
            </a:endParaRPr>
          </a:p>
          <a:p>
            <a:pPr marL="1527810" marR="5080" indent="-419734">
              <a:lnSpc>
                <a:spcPct val="152500"/>
              </a:lnSpc>
              <a:spcBef>
                <a:spcPts val="95"/>
              </a:spcBef>
            </a:pPr>
            <a:endParaRPr spc="-25" dirty="0">
              <a:solidFill>
                <a:srgbClr val="001F5F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838200"/>
            <a:ext cx="7467599" cy="124777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it-IT" sz="4000" dirty="0">
                <a:latin typeface="Trebuchet MS"/>
                <a:cs typeface="Trebuchet MS"/>
              </a:rPr>
              <a:t>RETE AMBASCIATORI</a:t>
            </a:r>
            <a:br>
              <a:rPr lang="it-IT" sz="4000" dirty="0">
                <a:latin typeface="Trebuchet MS"/>
                <a:cs typeface="Trebuchet MS"/>
              </a:rPr>
            </a:br>
            <a:r>
              <a:rPr lang="it-IT" sz="4000" dirty="0">
                <a:latin typeface="Trebuchet MS"/>
                <a:cs typeface="Trebuchet MS"/>
              </a:rPr>
              <a:t>ERASMUS+ SCUOLA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1000" y="6600825"/>
            <a:ext cx="647700" cy="514350"/>
            <a:chOff x="352425" y="2771838"/>
            <a:chExt cx="647700" cy="514350"/>
          </a:xfrm>
        </p:grpSpPr>
        <p:sp>
          <p:nvSpPr>
            <p:cNvPr id="7" name="object 7"/>
            <p:cNvSpPr/>
            <p:nvPr/>
          </p:nvSpPr>
          <p:spPr>
            <a:xfrm>
              <a:off x="366712" y="2786126"/>
              <a:ext cx="619125" cy="485775"/>
            </a:xfrm>
            <a:custGeom>
              <a:avLst/>
              <a:gdLst/>
              <a:ahLst/>
              <a:cxnLst/>
              <a:rect l="l" t="t" r="r" b="b"/>
              <a:pathLst>
                <a:path w="619125" h="485775">
                  <a:moveTo>
                    <a:pt x="376237" y="0"/>
                  </a:moveTo>
                  <a:lnTo>
                    <a:pt x="376237" y="121412"/>
                  </a:lnTo>
                  <a:lnTo>
                    <a:pt x="0" y="121412"/>
                  </a:lnTo>
                  <a:lnTo>
                    <a:pt x="0" y="364236"/>
                  </a:lnTo>
                  <a:lnTo>
                    <a:pt x="376237" y="364236"/>
                  </a:lnTo>
                  <a:lnTo>
                    <a:pt x="376237" y="485775"/>
                  </a:lnTo>
                  <a:lnTo>
                    <a:pt x="619125" y="242824"/>
                  </a:lnTo>
                  <a:lnTo>
                    <a:pt x="3762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712" y="2786126"/>
              <a:ext cx="619125" cy="485775"/>
            </a:xfrm>
            <a:custGeom>
              <a:avLst/>
              <a:gdLst/>
              <a:ahLst/>
              <a:cxnLst/>
              <a:rect l="l" t="t" r="r" b="b"/>
              <a:pathLst>
                <a:path w="619125" h="485775">
                  <a:moveTo>
                    <a:pt x="0" y="121412"/>
                  </a:moveTo>
                  <a:lnTo>
                    <a:pt x="376237" y="121412"/>
                  </a:lnTo>
                  <a:lnTo>
                    <a:pt x="376237" y="0"/>
                  </a:lnTo>
                  <a:lnTo>
                    <a:pt x="619125" y="242824"/>
                  </a:lnTo>
                  <a:lnTo>
                    <a:pt x="376237" y="485775"/>
                  </a:lnTo>
                  <a:lnTo>
                    <a:pt x="376237" y="364236"/>
                  </a:lnTo>
                  <a:lnTo>
                    <a:pt x="0" y="364236"/>
                  </a:lnTo>
                  <a:lnTo>
                    <a:pt x="0" y="121412"/>
                  </a:lnTo>
                  <a:close/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76200"/>
            <a:ext cx="234384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4945" y="1106424"/>
            <a:ext cx="4174490" cy="1128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30"/>
              </a:spcBef>
            </a:pPr>
            <a:r>
              <a:rPr sz="3200" spc="-25" dirty="0">
                <a:solidFill>
                  <a:srgbClr val="17507A"/>
                </a:solidFill>
                <a:latin typeface="Calibri"/>
                <a:cs typeface="Calibri"/>
              </a:rPr>
              <a:t>Tutte</a:t>
            </a:r>
            <a:r>
              <a:rPr sz="3200" spc="-60" dirty="0">
                <a:solidFill>
                  <a:srgbClr val="17507A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7507A"/>
                </a:solidFill>
                <a:latin typeface="Calibri"/>
                <a:cs typeface="Calibri"/>
              </a:rPr>
              <a:t>le</a:t>
            </a:r>
            <a:r>
              <a:rPr sz="3200" spc="-125" dirty="0">
                <a:solidFill>
                  <a:srgbClr val="17507A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7507A"/>
                </a:solidFill>
                <a:latin typeface="Calibri"/>
                <a:cs typeface="Calibri"/>
              </a:rPr>
              <a:t>info</a:t>
            </a:r>
            <a:r>
              <a:rPr sz="3200" spc="-85" dirty="0">
                <a:solidFill>
                  <a:srgbClr val="17507A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17507A"/>
                </a:solidFill>
                <a:latin typeface="Calibri"/>
                <a:cs typeface="Calibri"/>
              </a:rPr>
              <a:t>su: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3950" b="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2"/>
              </a:rPr>
              <a:t>www.erasmusplus.it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9450" y="4476750"/>
            <a:ext cx="800100" cy="7715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84396" y="4423727"/>
            <a:ext cx="3429000" cy="849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b="1" u="heavy" spc="-10" dirty="0">
                <a:solidFill>
                  <a:srgbClr val="30ACAC"/>
                </a:solidFill>
                <a:uFill>
                  <a:solidFill>
                    <a:srgbClr val="30ACAC"/>
                  </a:solidFill>
                </a:uFill>
                <a:latin typeface="Calibri"/>
                <a:cs typeface="Calibri"/>
                <a:hlinkClick r:id="rId4"/>
              </a:rPr>
              <a:t>accreditamentoscuola@indire.it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55"/>
              </a:spcBef>
            </a:pPr>
            <a:r>
              <a:rPr sz="2000" b="1" dirty="0">
                <a:solidFill>
                  <a:srgbClr val="30ACAC"/>
                </a:solidFill>
                <a:latin typeface="Calibri"/>
                <a:cs typeface="Calibri"/>
              </a:rPr>
              <a:t>PEC:</a:t>
            </a:r>
            <a:r>
              <a:rPr sz="2000" b="1" u="heavy" spc="-85" dirty="0">
                <a:solidFill>
                  <a:srgbClr val="30ACAC"/>
                </a:solidFill>
                <a:uFill>
                  <a:solidFill>
                    <a:srgbClr val="30ACAC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30ACAC"/>
                </a:solidFill>
                <a:uFill>
                  <a:solidFill>
                    <a:srgbClr val="30ACAC"/>
                  </a:solidFill>
                </a:uFill>
                <a:latin typeface="Calibri"/>
                <a:cs typeface="Calibri"/>
                <a:hlinkClick r:id="rId5"/>
              </a:rPr>
              <a:t>erasmus_plus@pec.it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8050" y="5857875"/>
            <a:ext cx="276225" cy="304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9475" y="6324600"/>
            <a:ext cx="266700" cy="304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53560" y="5829934"/>
            <a:ext cx="149352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ErasmusPlusIta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73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ErasmusPlusInd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28875" y="1028700"/>
            <a:ext cx="1257300" cy="14573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43201" y="2690876"/>
            <a:ext cx="7705725" cy="828675"/>
          </a:xfrm>
          <a:prstGeom prst="rect">
            <a:avLst/>
          </a:prstGeom>
          <a:ln w="936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7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Helpdesk</a:t>
            </a:r>
            <a:r>
              <a:rPr sz="24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telefonico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Scuola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055/2380388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432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29325" y="6057900"/>
            <a:ext cx="419100" cy="3619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02019" y="6042025"/>
            <a:ext cx="1475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erasmus_indire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4101" y="3671951"/>
            <a:ext cx="8420100" cy="390525"/>
          </a:xfrm>
          <a:prstGeom prst="rect">
            <a:avLst/>
          </a:prstGeom>
          <a:ln w="936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martedì</a:t>
            </a:r>
            <a:r>
              <a:rPr sz="20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i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venerdì</a:t>
            </a:r>
            <a:r>
              <a:rPr sz="2000" i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10.30-12.30</a:t>
            </a:r>
            <a:r>
              <a:rPr sz="2000" i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i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mercoledì</a:t>
            </a:r>
            <a:r>
              <a:rPr sz="2000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14.00-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16.00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776716" cy="553998"/>
          </a:xfrm>
        </p:spPr>
        <p:txBody>
          <a:bodyPr/>
          <a:lstStyle/>
          <a:p>
            <a:r>
              <a:rPr lang="it-IT" dirty="0"/>
              <a:t>KA122: Cosa sono?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9600" y="1600200"/>
            <a:ext cx="10067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Si tratta di progetti a breve termine</a:t>
            </a:r>
          </a:p>
          <a:p>
            <a:endParaRPr lang="it-IT" sz="3600" dirty="0"/>
          </a:p>
          <a:p>
            <a:r>
              <a:rPr lang="it-IT" sz="3600" dirty="0"/>
              <a:t>Durata del progetto: </a:t>
            </a:r>
            <a:r>
              <a:rPr lang="it-IT" sz="3600" b="1" dirty="0"/>
              <a:t>6 -18 mesi</a:t>
            </a:r>
          </a:p>
          <a:p>
            <a:r>
              <a:rPr lang="it-IT" sz="3600" dirty="0"/>
              <a:t>Max. 30 </a:t>
            </a:r>
            <a:r>
              <a:rPr lang="it-IT" sz="3600" b="1" dirty="0"/>
              <a:t>mobilità</a:t>
            </a:r>
            <a:r>
              <a:rPr lang="it-IT" sz="3600" dirty="0"/>
              <a:t> (esclusi accompagnatori e VP)</a:t>
            </a:r>
          </a:p>
          <a:p>
            <a:r>
              <a:rPr lang="it-IT" sz="3600" b="1" dirty="0" err="1"/>
              <a:t>Max</a:t>
            </a:r>
            <a:r>
              <a:rPr lang="it-IT" sz="3600" b="1" dirty="0"/>
              <a:t> 3 progetti </a:t>
            </a:r>
            <a:r>
              <a:rPr lang="it-IT" sz="3600" dirty="0"/>
              <a:t>in 5 anni</a:t>
            </a:r>
          </a:p>
          <a:p>
            <a:r>
              <a:rPr lang="it-IT" sz="3600" dirty="0"/>
              <a:t>Non eleggibili per gli istituti accreditati (KA120)</a:t>
            </a:r>
          </a:p>
          <a:p>
            <a:endParaRPr lang="it-IT" sz="3600" dirty="0"/>
          </a:p>
          <a:p>
            <a:r>
              <a:rPr lang="it-IT" sz="3600" dirty="0"/>
              <a:t>Data di inizio dei progetti: tra 1 giugno e 31 dicembre 2025</a:t>
            </a:r>
          </a:p>
        </p:txBody>
      </p:sp>
    </p:spTree>
    <p:extLst>
      <p:ext uri="{BB962C8B-B14F-4D97-AF65-F5344CB8AC3E}">
        <p14:creationId xmlns:p14="http://schemas.microsoft.com/office/powerpoint/2010/main" val="155558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6925" y="381000"/>
            <a:ext cx="1028700" cy="1066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9919" y="23494"/>
            <a:ext cx="8776716" cy="1025216"/>
          </a:xfrm>
          <a:prstGeom prst="rect">
            <a:avLst/>
          </a:prstGeom>
        </p:spPr>
        <p:txBody>
          <a:bodyPr vert="horz" wrap="square" lIns="0" tIns="344741" rIns="0" bIns="0" rtlCol="0">
            <a:spAutoFit/>
          </a:bodyPr>
          <a:lstStyle/>
          <a:p>
            <a:pPr marL="352044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solidFill>
                  <a:srgbClr val="174488"/>
                </a:solidFill>
                <a:latin typeface="Roboto"/>
                <a:cs typeface="Roboto"/>
              </a:rPr>
              <a:t>CALL</a:t>
            </a:r>
            <a:r>
              <a:rPr sz="4400" spc="20" dirty="0">
                <a:solidFill>
                  <a:srgbClr val="174488"/>
                </a:solidFill>
                <a:latin typeface="Roboto"/>
                <a:cs typeface="Roboto"/>
              </a:rPr>
              <a:t> </a:t>
            </a:r>
            <a:r>
              <a:rPr sz="4400" spc="-20" dirty="0">
                <a:solidFill>
                  <a:srgbClr val="174488"/>
                </a:solidFill>
                <a:latin typeface="Roboto"/>
                <a:cs typeface="Roboto"/>
              </a:rPr>
              <a:t>202</a:t>
            </a:r>
            <a:r>
              <a:rPr lang="it-IT" sz="4400" spc="-20" dirty="0">
                <a:solidFill>
                  <a:srgbClr val="174488"/>
                </a:solidFill>
                <a:latin typeface="Roboto"/>
                <a:cs typeface="Roboto"/>
              </a:rPr>
              <a:t>5</a:t>
            </a:r>
            <a:r>
              <a:rPr sz="4400" spc="-20" dirty="0">
                <a:solidFill>
                  <a:srgbClr val="174488"/>
                </a:solidFill>
                <a:latin typeface="Roboto"/>
                <a:cs typeface="Roboto"/>
              </a:rPr>
              <a:t>:</a:t>
            </a:r>
            <a:endParaRPr sz="4400" dirty="0">
              <a:latin typeface="Roboto"/>
              <a:cs typeface="Robo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86173"/>
              </p:ext>
            </p:extLst>
          </p:nvPr>
        </p:nvGraphicFramePr>
        <p:xfrm>
          <a:off x="2284071" y="1443203"/>
          <a:ext cx="7955280" cy="532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080">
                <a:tc>
                  <a:txBody>
                    <a:bodyPr/>
                    <a:lstStyle/>
                    <a:p>
                      <a:pPr marL="652145" marR="210185" indent="-429259">
                        <a:lnSpc>
                          <a:spcPct val="109000"/>
                        </a:lnSpc>
                        <a:spcBef>
                          <a:spcPts val="235"/>
                        </a:spcBef>
                      </a:pP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Dove</a:t>
                      </a:r>
                      <a:r>
                        <a:rPr sz="1550" b="1" i="1" spc="1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presentare</a:t>
                      </a:r>
                      <a:r>
                        <a:rPr sz="1550" b="1" i="1" spc="1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5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richiesta?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6FB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51510">
                        <a:lnSpc>
                          <a:spcPct val="109000"/>
                        </a:lnSpc>
                        <a:spcBef>
                          <a:spcPts val="235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5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richieste</a:t>
                      </a:r>
                      <a:r>
                        <a:rPr sz="1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inoltrate</a:t>
                      </a:r>
                      <a:r>
                        <a:rPr sz="155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all’Agenzia</a:t>
                      </a:r>
                      <a:r>
                        <a:rPr sz="1550" spc="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Nazionale</a:t>
                      </a:r>
                      <a:r>
                        <a:rPr sz="155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55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Paese</a:t>
                      </a:r>
                      <a:r>
                        <a:rPr sz="1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di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appartenenza</a:t>
                      </a:r>
                      <a:r>
                        <a:rPr sz="155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dell’Istituto.</a:t>
                      </a:r>
                      <a:endParaRPr sz="155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1755" marR="117475" indent="1200785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Le istituzioni</a:t>
                      </a:r>
                      <a:r>
                        <a:rPr sz="155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scolastiche italiane</a:t>
                      </a:r>
                      <a:r>
                        <a:rPr sz="155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all'estero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accreditate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devono</a:t>
                      </a:r>
                      <a:r>
                        <a:rPr sz="15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presentare</a:t>
                      </a:r>
                      <a:r>
                        <a:rPr sz="155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KA121</a:t>
                      </a:r>
                      <a:r>
                        <a:rPr sz="15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all'Agenzia</a:t>
                      </a:r>
                      <a:r>
                        <a:rPr sz="1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Nazionale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italiana</a:t>
                      </a:r>
                      <a:r>
                        <a:rPr sz="15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5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15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sono</a:t>
                      </a:r>
                      <a:r>
                        <a:rPr sz="15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eleggibili</a:t>
                      </a:r>
                      <a:r>
                        <a:rPr sz="1550" b="1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55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ospitare</a:t>
                      </a:r>
                      <a:r>
                        <a:rPr sz="15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5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mobilità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provenienti</a:t>
                      </a:r>
                      <a:r>
                        <a:rPr sz="155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55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istituti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italiani</a:t>
                      </a:r>
                      <a:r>
                        <a:rPr sz="155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(Nota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91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Guida</a:t>
                      </a:r>
                      <a:r>
                        <a:rPr sz="11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Programma</a:t>
                      </a:r>
                      <a:r>
                        <a:rPr sz="11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CRITERI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DI AMMISSIBILITÀ</a:t>
                      </a:r>
                      <a:r>
                        <a:rPr sz="11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KA1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Scuola)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84785" marR="185420" indent="13970" algn="ctr">
                        <a:lnSpc>
                          <a:spcPct val="111000"/>
                        </a:lnSpc>
                      </a:pP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Scadenza</a:t>
                      </a:r>
                      <a:r>
                        <a:rPr sz="1550" b="1" i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550" b="1" i="1" spc="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presentazione</a:t>
                      </a:r>
                      <a:r>
                        <a:rPr sz="1550" b="1" i="1" spc="2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della </a:t>
                      </a:r>
                      <a:r>
                        <a:rPr sz="15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6FB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lang="it-IT" sz="2000" b="1" spc="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20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 err="1">
                          <a:latin typeface="Arial"/>
                          <a:cs typeface="Arial"/>
                        </a:rPr>
                        <a:t>Febbraio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it-IT" sz="20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alle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12:00:00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03835" marR="81280" indent="-123825">
                        <a:lnSpc>
                          <a:spcPct val="109000"/>
                        </a:lnSpc>
                      </a:pP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550" b="1" i="1" spc="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550" b="1" i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inizio</a:t>
                      </a:r>
                      <a:r>
                        <a:rPr sz="1550" b="1" i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50" b="1" i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durata </a:t>
                      </a:r>
                      <a:r>
                        <a:rPr sz="1550" b="1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550" b="1" i="1" spc="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dirty="0" err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progetto</a:t>
                      </a:r>
                      <a:r>
                        <a:rPr sz="1550" b="1" i="1" spc="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KA12</a:t>
                      </a:r>
                      <a:r>
                        <a:rPr lang="it-IT" sz="1550" b="1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6FBB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50" b="1" spc="-3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5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INIZIO</a:t>
                      </a:r>
                      <a:r>
                        <a:rPr sz="1550" b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DEL PROGETTO:</a:t>
                      </a:r>
                      <a:r>
                        <a:rPr sz="155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550" b="1" dirty="0" err="1">
                          <a:latin typeface="Arial"/>
                          <a:cs typeface="Arial"/>
                        </a:rPr>
                        <a:t>Giugno</a:t>
                      </a:r>
                      <a:r>
                        <a:rPr sz="155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it-IT" sz="1550" b="1" spc="-20" dirty="0">
                          <a:latin typeface="Arial"/>
                          <a:cs typeface="Arial"/>
                        </a:rPr>
                        <a:t>5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50" b="1" spc="-30" dirty="0">
                          <a:latin typeface="Arial"/>
                          <a:cs typeface="Arial"/>
                        </a:rPr>
                        <a:t>DURATA</a:t>
                      </a:r>
                      <a:r>
                        <a:rPr sz="1550" b="1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5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PROGETTO:</a:t>
                      </a:r>
                      <a:r>
                        <a:rPr sz="155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550" b="1" spc="140" dirty="0">
                          <a:latin typeface="Arial"/>
                          <a:cs typeface="Arial"/>
                        </a:rPr>
                        <a:t>da 6 a18</a:t>
                      </a:r>
                      <a:r>
                        <a:rPr sz="15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 err="1">
                          <a:latin typeface="Arial"/>
                          <a:cs typeface="Arial"/>
                        </a:rPr>
                        <a:t>mesi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1550" y="2095500"/>
            <a:ext cx="77152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145510" y="1735939"/>
          <a:ext cx="6307455" cy="277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Austria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Belgium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Bulgaria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Croatia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Cyprus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Czech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Republic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Denmark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Estonia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Finland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France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Germany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Greece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Hungary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Ireland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Italy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Latvia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Lithuania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Luxembourg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Malta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Netherlands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Poland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Portugal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Romania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Slovakia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Slovenia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Spain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Sweden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389" rIns="0" bIns="0" rtlCol="0">
            <a:spAutoFit/>
          </a:bodyPr>
          <a:lstStyle/>
          <a:p>
            <a:pPr marL="3194685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latin typeface="Calibri"/>
                <a:cs typeface="Calibri"/>
              </a:rPr>
              <a:t>Paesi del</a:t>
            </a:r>
            <a:r>
              <a:rPr sz="3950" spc="-6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Programma</a:t>
            </a:r>
            <a:endParaRPr sz="39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48389" y="4601271"/>
          <a:ext cx="537209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Rep.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Macedonia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Serbia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Iceland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Liechtenstein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Norway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Turkey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22220" y="1733613"/>
            <a:ext cx="17989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1E007D"/>
                </a:solidFill>
                <a:latin typeface="Calibri"/>
                <a:cs typeface="Calibri"/>
              </a:rPr>
              <a:t>MEMBRI</a:t>
            </a:r>
            <a:r>
              <a:rPr sz="2750" b="1" spc="170" dirty="0">
                <a:solidFill>
                  <a:srgbClr val="1E007D"/>
                </a:solidFill>
                <a:latin typeface="Calibri"/>
                <a:cs typeface="Calibri"/>
              </a:rPr>
              <a:t> </a:t>
            </a:r>
            <a:r>
              <a:rPr sz="2750" b="1" spc="-35" dirty="0">
                <a:solidFill>
                  <a:srgbClr val="1E007D"/>
                </a:solidFill>
                <a:latin typeface="Calibri"/>
                <a:cs typeface="Calibri"/>
              </a:rPr>
              <a:t>UE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9654" y="4712335"/>
            <a:ext cx="121666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solidFill>
                  <a:srgbClr val="1B7DC2"/>
                </a:solidFill>
                <a:latin typeface="Calibri"/>
                <a:cs typeface="Calibri"/>
              </a:rPr>
              <a:t>NON</a:t>
            </a:r>
            <a:r>
              <a:rPr sz="2750" b="1" spc="65" dirty="0">
                <a:solidFill>
                  <a:srgbClr val="1B7DC2"/>
                </a:solidFill>
                <a:latin typeface="Calibri"/>
                <a:cs typeface="Calibri"/>
              </a:rPr>
              <a:t> </a:t>
            </a:r>
            <a:r>
              <a:rPr sz="2750" b="1" spc="-25" dirty="0">
                <a:solidFill>
                  <a:srgbClr val="1B7DC2"/>
                </a:solidFill>
                <a:latin typeface="Calibri"/>
                <a:cs typeface="Calibri"/>
              </a:rPr>
              <a:t>UE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6875" y="5553075"/>
            <a:ext cx="1323975" cy="10953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04381" y="5765482"/>
            <a:ext cx="353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UK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4469" y="5765482"/>
            <a:ext cx="1527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=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Paese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Terzo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5650" y="5753100"/>
            <a:ext cx="638175" cy="3238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4100" y="2514600"/>
            <a:ext cx="1628775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320" rIns="0" bIns="0" rtlCol="0">
            <a:spAutoFit/>
          </a:bodyPr>
          <a:lstStyle/>
          <a:p>
            <a:pPr marL="3226435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Consorzi</a:t>
            </a:r>
            <a:endParaRPr sz="3950"/>
          </a:p>
        </p:txBody>
      </p:sp>
      <p:grpSp>
        <p:nvGrpSpPr>
          <p:cNvPr id="4" name="object 4"/>
          <p:cNvGrpSpPr/>
          <p:nvPr/>
        </p:nvGrpSpPr>
        <p:grpSpPr>
          <a:xfrm>
            <a:off x="424162" y="990600"/>
            <a:ext cx="11071860" cy="5433695"/>
            <a:chOff x="424162" y="990600"/>
            <a:chExt cx="11071860" cy="54336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9100" y="990600"/>
              <a:ext cx="1571625" cy="8286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3703" y="1797094"/>
              <a:ext cx="11052810" cy="4617720"/>
            </a:xfrm>
            <a:custGeom>
              <a:avLst/>
              <a:gdLst/>
              <a:ahLst/>
              <a:cxnLst/>
              <a:rect l="l" t="t" r="r" b="b"/>
              <a:pathLst>
                <a:path w="11052810" h="4617720">
                  <a:moveTo>
                    <a:pt x="13971" y="22180"/>
                  </a:moveTo>
                  <a:lnTo>
                    <a:pt x="81724" y="29677"/>
                  </a:lnTo>
                  <a:lnTo>
                    <a:pt x="156783" y="34838"/>
                  </a:lnTo>
                  <a:lnTo>
                    <a:pt x="197109" y="36613"/>
                  </a:lnTo>
                  <a:lnTo>
                    <a:pt x="239330" y="37890"/>
                  </a:lnTo>
                  <a:lnTo>
                    <a:pt x="283470" y="38697"/>
                  </a:lnTo>
                  <a:lnTo>
                    <a:pt x="329549" y="39063"/>
                  </a:lnTo>
                  <a:lnTo>
                    <a:pt x="377593" y="39017"/>
                  </a:lnTo>
                  <a:lnTo>
                    <a:pt x="427623" y="38587"/>
                  </a:lnTo>
                  <a:lnTo>
                    <a:pt x="479662" y="37802"/>
                  </a:lnTo>
                  <a:lnTo>
                    <a:pt x="533733" y="36691"/>
                  </a:lnTo>
                  <a:lnTo>
                    <a:pt x="589858" y="35282"/>
                  </a:lnTo>
                  <a:lnTo>
                    <a:pt x="648062" y="33604"/>
                  </a:lnTo>
                  <a:lnTo>
                    <a:pt x="708366" y="31685"/>
                  </a:lnTo>
                  <a:lnTo>
                    <a:pt x="770793" y="29555"/>
                  </a:lnTo>
                  <a:lnTo>
                    <a:pt x="835367" y="27241"/>
                  </a:lnTo>
                  <a:lnTo>
                    <a:pt x="902109" y="24773"/>
                  </a:lnTo>
                  <a:lnTo>
                    <a:pt x="971043" y="22180"/>
                  </a:lnTo>
                  <a:lnTo>
                    <a:pt x="1032465" y="19747"/>
                  </a:lnTo>
                  <a:lnTo>
                    <a:pt x="1090255" y="17268"/>
                  </a:lnTo>
                  <a:lnTo>
                    <a:pt x="1144818" y="14789"/>
                  </a:lnTo>
                  <a:lnTo>
                    <a:pt x="1196562" y="12355"/>
                  </a:lnTo>
                  <a:lnTo>
                    <a:pt x="1245892" y="10012"/>
                  </a:lnTo>
                  <a:lnTo>
                    <a:pt x="1293214" y="7806"/>
                  </a:lnTo>
                  <a:lnTo>
                    <a:pt x="1338934" y="5783"/>
                  </a:lnTo>
                  <a:lnTo>
                    <a:pt x="1383459" y="3987"/>
                  </a:lnTo>
                  <a:lnTo>
                    <a:pt x="1427194" y="2465"/>
                  </a:lnTo>
                  <a:lnTo>
                    <a:pt x="1470545" y="1263"/>
                  </a:lnTo>
                  <a:lnTo>
                    <a:pt x="1513919" y="426"/>
                  </a:lnTo>
                  <a:lnTo>
                    <a:pt x="1557721" y="0"/>
                  </a:lnTo>
                  <a:lnTo>
                    <a:pt x="1602358" y="29"/>
                  </a:lnTo>
                  <a:lnTo>
                    <a:pt x="1648236" y="561"/>
                  </a:lnTo>
                  <a:lnTo>
                    <a:pt x="1695760" y="1641"/>
                  </a:lnTo>
                  <a:lnTo>
                    <a:pt x="1745337" y="3314"/>
                  </a:lnTo>
                  <a:lnTo>
                    <a:pt x="1797373" y="5627"/>
                  </a:lnTo>
                  <a:lnTo>
                    <a:pt x="1852273" y="8624"/>
                  </a:lnTo>
                  <a:lnTo>
                    <a:pt x="1910445" y="12351"/>
                  </a:lnTo>
                  <a:lnTo>
                    <a:pt x="1972293" y="16855"/>
                  </a:lnTo>
                  <a:lnTo>
                    <a:pt x="2038224" y="22180"/>
                  </a:lnTo>
                  <a:lnTo>
                    <a:pt x="2120571" y="28867"/>
                  </a:lnTo>
                  <a:lnTo>
                    <a:pt x="2189711" y="33936"/>
                  </a:lnTo>
                  <a:lnTo>
                    <a:pt x="2247045" y="37543"/>
                  </a:lnTo>
                  <a:lnTo>
                    <a:pt x="2293973" y="39843"/>
                  </a:lnTo>
                  <a:lnTo>
                    <a:pt x="2331894" y="40991"/>
                  </a:lnTo>
                  <a:lnTo>
                    <a:pt x="2362209" y="41144"/>
                  </a:lnTo>
                  <a:lnTo>
                    <a:pt x="2386318" y="40457"/>
                  </a:lnTo>
                  <a:lnTo>
                    <a:pt x="2405620" y="39087"/>
                  </a:lnTo>
                  <a:lnTo>
                    <a:pt x="2421515" y="37187"/>
                  </a:lnTo>
                  <a:lnTo>
                    <a:pt x="2435403" y="34916"/>
                  </a:lnTo>
                  <a:lnTo>
                    <a:pt x="2448685" y="32427"/>
                  </a:lnTo>
                  <a:lnTo>
                    <a:pt x="2462760" y="29877"/>
                  </a:lnTo>
                  <a:lnTo>
                    <a:pt x="2523741" y="23417"/>
                  </a:lnTo>
                  <a:lnTo>
                    <a:pt x="2609260" y="21415"/>
                  </a:lnTo>
                  <a:lnTo>
                    <a:pt x="2660948" y="21777"/>
                  </a:lnTo>
                  <a:lnTo>
                    <a:pt x="2710802" y="22908"/>
                  </a:lnTo>
                  <a:lnTo>
                    <a:pt x="2759575" y="24447"/>
                  </a:lnTo>
                  <a:lnTo>
                    <a:pt x="2808019" y="26037"/>
                  </a:lnTo>
                  <a:lnTo>
                    <a:pt x="2856886" y="27319"/>
                  </a:lnTo>
                  <a:lnTo>
                    <a:pt x="2906927" y="27932"/>
                  </a:lnTo>
                  <a:lnTo>
                    <a:pt x="2958896" y="27520"/>
                  </a:lnTo>
                  <a:lnTo>
                    <a:pt x="3013544" y="25722"/>
                  </a:lnTo>
                  <a:lnTo>
                    <a:pt x="3071623" y="22180"/>
                  </a:lnTo>
                  <a:lnTo>
                    <a:pt x="3109057" y="19644"/>
                  </a:lnTo>
                  <a:lnTo>
                    <a:pt x="3150400" y="17376"/>
                  </a:lnTo>
                  <a:lnTo>
                    <a:pt x="3195181" y="15385"/>
                  </a:lnTo>
                  <a:lnTo>
                    <a:pt x="3242927" y="13683"/>
                  </a:lnTo>
                  <a:lnTo>
                    <a:pt x="3293166" y="12278"/>
                  </a:lnTo>
                  <a:lnTo>
                    <a:pt x="3345426" y="11181"/>
                  </a:lnTo>
                  <a:lnTo>
                    <a:pt x="3399234" y="10400"/>
                  </a:lnTo>
                  <a:lnTo>
                    <a:pt x="3454119" y="9946"/>
                  </a:lnTo>
                  <a:lnTo>
                    <a:pt x="3509608" y="9829"/>
                  </a:lnTo>
                  <a:lnTo>
                    <a:pt x="3565228" y="10058"/>
                  </a:lnTo>
                  <a:lnTo>
                    <a:pt x="3620508" y="10643"/>
                  </a:lnTo>
                  <a:lnTo>
                    <a:pt x="3674975" y="11594"/>
                  </a:lnTo>
                  <a:lnTo>
                    <a:pt x="3728157" y="12921"/>
                  </a:lnTo>
                  <a:lnTo>
                    <a:pt x="3779581" y="14633"/>
                  </a:lnTo>
                  <a:lnTo>
                    <a:pt x="3828775" y="16740"/>
                  </a:lnTo>
                  <a:lnTo>
                    <a:pt x="3875268" y="19253"/>
                  </a:lnTo>
                  <a:lnTo>
                    <a:pt x="3918586" y="22180"/>
                  </a:lnTo>
                  <a:lnTo>
                    <a:pt x="3986401" y="27011"/>
                  </a:lnTo>
                  <a:lnTo>
                    <a:pt x="4048919" y="30824"/>
                  </a:lnTo>
                  <a:lnTo>
                    <a:pt x="4106781" y="33597"/>
                  </a:lnTo>
                  <a:lnTo>
                    <a:pt x="4160628" y="35310"/>
                  </a:lnTo>
                  <a:lnTo>
                    <a:pt x="4211099" y="35943"/>
                  </a:lnTo>
                  <a:lnTo>
                    <a:pt x="4258835" y="35475"/>
                  </a:lnTo>
                  <a:lnTo>
                    <a:pt x="4304475" y="33885"/>
                  </a:lnTo>
                  <a:lnTo>
                    <a:pt x="4348659" y="31153"/>
                  </a:lnTo>
                  <a:lnTo>
                    <a:pt x="4392028" y="27258"/>
                  </a:lnTo>
                  <a:lnTo>
                    <a:pt x="4435222" y="22180"/>
                  </a:lnTo>
                  <a:lnTo>
                    <a:pt x="4482017" y="17979"/>
                  </a:lnTo>
                  <a:lnTo>
                    <a:pt x="4534527" y="16328"/>
                  </a:lnTo>
                  <a:lnTo>
                    <a:pt x="4591017" y="16619"/>
                  </a:lnTo>
                  <a:lnTo>
                    <a:pt x="4649749" y="18248"/>
                  </a:lnTo>
                  <a:lnTo>
                    <a:pt x="4708987" y="20608"/>
                  </a:lnTo>
                  <a:lnTo>
                    <a:pt x="4766994" y="23094"/>
                  </a:lnTo>
                  <a:lnTo>
                    <a:pt x="4822034" y="25100"/>
                  </a:lnTo>
                  <a:lnTo>
                    <a:pt x="4872371" y="26020"/>
                  </a:lnTo>
                  <a:lnTo>
                    <a:pt x="4916267" y="25249"/>
                  </a:lnTo>
                  <a:lnTo>
                    <a:pt x="4951985" y="22180"/>
                  </a:lnTo>
                  <a:lnTo>
                    <a:pt x="4971405" y="20152"/>
                  </a:lnTo>
                  <a:lnTo>
                    <a:pt x="4996729" y="18682"/>
                  </a:lnTo>
                  <a:lnTo>
                    <a:pt x="5027521" y="17711"/>
                  </a:lnTo>
                  <a:lnTo>
                    <a:pt x="5063347" y="17180"/>
                  </a:lnTo>
                  <a:lnTo>
                    <a:pt x="5103773" y="17032"/>
                  </a:lnTo>
                  <a:lnTo>
                    <a:pt x="5148362" y="17206"/>
                  </a:lnTo>
                  <a:lnTo>
                    <a:pt x="5196681" y="17644"/>
                  </a:lnTo>
                  <a:lnTo>
                    <a:pt x="5248293" y="18289"/>
                  </a:lnTo>
                  <a:lnTo>
                    <a:pt x="5302765" y="19080"/>
                  </a:lnTo>
                  <a:lnTo>
                    <a:pt x="5359662" y="19960"/>
                  </a:lnTo>
                  <a:lnTo>
                    <a:pt x="5418547" y="20870"/>
                  </a:lnTo>
                  <a:lnTo>
                    <a:pt x="5478987" y="21750"/>
                  </a:lnTo>
                  <a:lnTo>
                    <a:pt x="5540547" y="22544"/>
                  </a:lnTo>
                  <a:lnTo>
                    <a:pt x="5602791" y="23191"/>
                  </a:lnTo>
                  <a:lnTo>
                    <a:pt x="5665285" y="23633"/>
                  </a:lnTo>
                  <a:lnTo>
                    <a:pt x="5727593" y="23811"/>
                  </a:lnTo>
                  <a:lnTo>
                    <a:pt x="5789281" y="23668"/>
                  </a:lnTo>
                  <a:lnTo>
                    <a:pt x="5849914" y="23144"/>
                  </a:lnTo>
                  <a:lnTo>
                    <a:pt x="5909057" y="22180"/>
                  </a:lnTo>
                  <a:lnTo>
                    <a:pt x="5979941" y="20892"/>
                  </a:lnTo>
                  <a:lnTo>
                    <a:pt x="6045420" y="20037"/>
                  </a:lnTo>
                  <a:lnTo>
                    <a:pt x="6106025" y="19558"/>
                  </a:lnTo>
                  <a:lnTo>
                    <a:pt x="6162286" y="19398"/>
                  </a:lnTo>
                  <a:lnTo>
                    <a:pt x="6214732" y="19499"/>
                  </a:lnTo>
                  <a:lnTo>
                    <a:pt x="6263893" y="19802"/>
                  </a:lnTo>
                  <a:lnTo>
                    <a:pt x="6310299" y="20252"/>
                  </a:lnTo>
                  <a:lnTo>
                    <a:pt x="6354479" y="20789"/>
                  </a:lnTo>
                  <a:lnTo>
                    <a:pt x="6396963" y="21357"/>
                  </a:lnTo>
                  <a:lnTo>
                    <a:pt x="6438281" y="21897"/>
                  </a:lnTo>
                  <a:lnTo>
                    <a:pt x="6478961" y="22354"/>
                  </a:lnTo>
                  <a:lnTo>
                    <a:pt x="6519535" y="22667"/>
                  </a:lnTo>
                  <a:lnTo>
                    <a:pt x="6560532" y="22781"/>
                  </a:lnTo>
                  <a:lnTo>
                    <a:pt x="6602481" y="22638"/>
                  </a:lnTo>
                  <a:lnTo>
                    <a:pt x="6645911" y="22180"/>
                  </a:lnTo>
                  <a:lnTo>
                    <a:pt x="6686447" y="21944"/>
                  </a:lnTo>
                  <a:lnTo>
                    <a:pt x="6729597" y="22284"/>
                  </a:lnTo>
                  <a:lnTo>
                    <a:pt x="6775071" y="23092"/>
                  </a:lnTo>
                  <a:lnTo>
                    <a:pt x="6822578" y="24256"/>
                  </a:lnTo>
                  <a:lnTo>
                    <a:pt x="6871828" y="25669"/>
                  </a:lnTo>
                  <a:lnTo>
                    <a:pt x="6922529" y="27221"/>
                  </a:lnTo>
                  <a:lnTo>
                    <a:pt x="6974391" y="28802"/>
                  </a:lnTo>
                  <a:lnTo>
                    <a:pt x="7027123" y="30304"/>
                  </a:lnTo>
                  <a:lnTo>
                    <a:pt x="7080434" y="31616"/>
                  </a:lnTo>
                  <a:lnTo>
                    <a:pt x="7134033" y="32629"/>
                  </a:lnTo>
                  <a:lnTo>
                    <a:pt x="7187630" y="33235"/>
                  </a:lnTo>
                  <a:lnTo>
                    <a:pt x="7240934" y="33324"/>
                  </a:lnTo>
                  <a:lnTo>
                    <a:pt x="7293654" y="32785"/>
                  </a:lnTo>
                  <a:lnTo>
                    <a:pt x="7345498" y="31511"/>
                  </a:lnTo>
                  <a:lnTo>
                    <a:pt x="7396177" y="29392"/>
                  </a:lnTo>
                  <a:lnTo>
                    <a:pt x="7445399" y="26318"/>
                  </a:lnTo>
                  <a:lnTo>
                    <a:pt x="7492874" y="22180"/>
                  </a:lnTo>
                  <a:lnTo>
                    <a:pt x="7565188" y="15726"/>
                  </a:lnTo>
                  <a:lnTo>
                    <a:pt x="7625732" y="12036"/>
                  </a:lnTo>
                  <a:lnTo>
                    <a:pt x="7677200" y="10610"/>
                  </a:lnTo>
                  <a:lnTo>
                    <a:pt x="7722287" y="10951"/>
                  </a:lnTo>
                  <a:lnTo>
                    <a:pt x="7763686" y="12559"/>
                  </a:lnTo>
                  <a:lnTo>
                    <a:pt x="7804090" y="14938"/>
                  </a:lnTo>
                  <a:lnTo>
                    <a:pt x="7846194" y="17587"/>
                  </a:lnTo>
                  <a:lnTo>
                    <a:pt x="7892691" y="20010"/>
                  </a:lnTo>
                  <a:lnTo>
                    <a:pt x="7946274" y="21706"/>
                  </a:lnTo>
                  <a:lnTo>
                    <a:pt x="8009637" y="22180"/>
                  </a:lnTo>
                  <a:lnTo>
                    <a:pt x="8044569" y="22341"/>
                  </a:lnTo>
                  <a:lnTo>
                    <a:pt x="8083274" y="23055"/>
                  </a:lnTo>
                  <a:lnTo>
                    <a:pt x="8125409" y="24232"/>
                  </a:lnTo>
                  <a:lnTo>
                    <a:pt x="8170628" y="25783"/>
                  </a:lnTo>
                  <a:lnTo>
                    <a:pt x="8218586" y="27617"/>
                  </a:lnTo>
                  <a:lnTo>
                    <a:pt x="8268937" y="29644"/>
                  </a:lnTo>
                  <a:lnTo>
                    <a:pt x="8321338" y="31775"/>
                  </a:lnTo>
                  <a:lnTo>
                    <a:pt x="8375442" y="33920"/>
                  </a:lnTo>
                  <a:lnTo>
                    <a:pt x="8430905" y="35989"/>
                  </a:lnTo>
                  <a:lnTo>
                    <a:pt x="8487381" y="37892"/>
                  </a:lnTo>
                  <a:lnTo>
                    <a:pt x="8544525" y="39539"/>
                  </a:lnTo>
                  <a:lnTo>
                    <a:pt x="8601994" y="40841"/>
                  </a:lnTo>
                  <a:lnTo>
                    <a:pt x="8659440" y="41707"/>
                  </a:lnTo>
                  <a:lnTo>
                    <a:pt x="8716519" y="42048"/>
                  </a:lnTo>
                  <a:lnTo>
                    <a:pt x="8772887" y="41774"/>
                  </a:lnTo>
                  <a:lnTo>
                    <a:pt x="8828198" y="40795"/>
                  </a:lnTo>
                  <a:lnTo>
                    <a:pt x="8882106" y="39021"/>
                  </a:lnTo>
                  <a:lnTo>
                    <a:pt x="8934268" y="36362"/>
                  </a:lnTo>
                  <a:lnTo>
                    <a:pt x="8984337" y="32729"/>
                  </a:lnTo>
                  <a:lnTo>
                    <a:pt x="9031969" y="28031"/>
                  </a:lnTo>
                  <a:lnTo>
                    <a:pt x="9076818" y="22180"/>
                  </a:lnTo>
                  <a:lnTo>
                    <a:pt x="9129361" y="15178"/>
                  </a:lnTo>
                  <a:lnTo>
                    <a:pt x="9180100" y="10003"/>
                  </a:lnTo>
                  <a:lnTo>
                    <a:pt x="9229328" y="6464"/>
                  </a:lnTo>
                  <a:lnTo>
                    <a:pt x="9277338" y="4372"/>
                  </a:lnTo>
                  <a:lnTo>
                    <a:pt x="9324422" y="3535"/>
                  </a:lnTo>
                  <a:lnTo>
                    <a:pt x="9370874" y="3764"/>
                  </a:lnTo>
                  <a:lnTo>
                    <a:pt x="9416985" y="4868"/>
                  </a:lnTo>
                  <a:lnTo>
                    <a:pt x="9463050" y="6657"/>
                  </a:lnTo>
                  <a:lnTo>
                    <a:pt x="9509359" y="8941"/>
                  </a:lnTo>
                  <a:lnTo>
                    <a:pt x="9556206" y="11529"/>
                  </a:lnTo>
                  <a:lnTo>
                    <a:pt x="9603884" y="14231"/>
                  </a:lnTo>
                  <a:lnTo>
                    <a:pt x="9652685" y="16857"/>
                  </a:lnTo>
                  <a:lnTo>
                    <a:pt x="9702902" y="19216"/>
                  </a:lnTo>
                  <a:lnTo>
                    <a:pt x="9754827" y="21118"/>
                  </a:lnTo>
                  <a:lnTo>
                    <a:pt x="9808754" y="22373"/>
                  </a:lnTo>
                  <a:lnTo>
                    <a:pt x="9864974" y="22790"/>
                  </a:lnTo>
                  <a:lnTo>
                    <a:pt x="9923781" y="22180"/>
                  </a:lnTo>
                  <a:lnTo>
                    <a:pt x="9969921" y="21604"/>
                  </a:lnTo>
                  <a:lnTo>
                    <a:pt x="10015407" y="21656"/>
                  </a:lnTo>
                  <a:lnTo>
                    <a:pt x="10060396" y="22249"/>
                  </a:lnTo>
                  <a:lnTo>
                    <a:pt x="10105039" y="23298"/>
                  </a:lnTo>
                  <a:lnTo>
                    <a:pt x="10149491" y="24716"/>
                  </a:lnTo>
                  <a:lnTo>
                    <a:pt x="10193906" y="26419"/>
                  </a:lnTo>
                  <a:lnTo>
                    <a:pt x="10238436" y="28319"/>
                  </a:lnTo>
                  <a:lnTo>
                    <a:pt x="10283237" y="30331"/>
                  </a:lnTo>
                  <a:lnTo>
                    <a:pt x="10328461" y="32369"/>
                  </a:lnTo>
                  <a:lnTo>
                    <a:pt x="10374263" y="34348"/>
                  </a:lnTo>
                  <a:lnTo>
                    <a:pt x="10420796" y="36181"/>
                  </a:lnTo>
                  <a:lnTo>
                    <a:pt x="10468214" y="37783"/>
                  </a:lnTo>
                  <a:lnTo>
                    <a:pt x="10516670" y="39068"/>
                  </a:lnTo>
                  <a:lnTo>
                    <a:pt x="10566318" y="39949"/>
                  </a:lnTo>
                  <a:lnTo>
                    <a:pt x="10617312" y="40341"/>
                  </a:lnTo>
                  <a:lnTo>
                    <a:pt x="10669806" y="40159"/>
                  </a:lnTo>
                  <a:lnTo>
                    <a:pt x="10723954" y="39315"/>
                  </a:lnTo>
                  <a:lnTo>
                    <a:pt x="10779908" y="37725"/>
                  </a:lnTo>
                  <a:lnTo>
                    <a:pt x="10837823" y="35302"/>
                  </a:lnTo>
                  <a:lnTo>
                    <a:pt x="10897853" y="31961"/>
                  </a:lnTo>
                  <a:lnTo>
                    <a:pt x="10960151" y="27615"/>
                  </a:lnTo>
                  <a:lnTo>
                    <a:pt x="11024871" y="22180"/>
                  </a:lnTo>
                  <a:lnTo>
                    <a:pt x="11022536" y="82253"/>
                  </a:lnTo>
                  <a:lnTo>
                    <a:pt x="11021617" y="141295"/>
                  </a:lnTo>
                  <a:lnTo>
                    <a:pt x="11021817" y="199178"/>
                  </a:lnTo>
                  <a:lnTo>
                    <a:pt x="11022839" y="255775"/>
                  </a:lnTo>
                  <a:lnTo>
                    <a:pt x="11024385" y="310959"/>
                  </a:lnTo>
                  <a:lnTo>
                    <a:pt x="11026157" y="364603"/>
                  </a:lnTo>
                  <a:lnTo>
                    <a:pt x="11027858" y="416581"/>
                  </a:lnTo>
                  <a:lnTo>
                    <a:pt x="11029189" y="466764"/>
                  </a:lnTo>
                  <a:lnTo>
                    <a:pt x="11029854" y="515027"/>
                  </a:lnTo>
                  <a:lnTo>
                    <a:pt x="11029555" y="561242"/>
                  </a:lnTo>
                  <a:lnTo>
                    <a:pt x="11027993" y="605282"/>
                  </a:lnTo>
                  <a:lnTo>
                    <a:pt x="11024871" y="647020"/>
                  </a:lnTo>
                  <a:lnTo>
                    <a:pt x="11022359" y="682608"/>
                  </a:lnTo>
                  <a:lnTo>
                    <a:pt x="11021085" y="723950"/>
                  </a:lnTo>
                  <a:lnTo>
                    <a:pt x="11020848" y="770220"/>
                  </a:lnTo>
                  <a:lnTo>
                    <a:pt x="11021444" y="820591"/>
                  </a:lnTo>
                  <a:lnTo>
                    <a:pt x="11022670" y="874237"/>
                  </a:lnTo>
                  <a:lnTo>
                    <a:pt x="11024323" y="930331"/>
                  </a:lnTo>
                  <a:lnTo>
                    <a:pt x="11026199" y="988048"/>
                  </a:lnTo>
                  <a:lnTo>
                    <a:pt x="11028096" y="1046561"/>
                  </a:lnTo>
                  <a:lnTo>
                    <a:pt x="11029809" y="1105043"/>
                  </a:lnTo>
                  <a:lnTo>
                    <a:pt x="11031137" y="1162668"/>
                  </a:lnTo>
                  <a:lnTo>
                    <a:pt x="11031875" y="1218610"/>
                  </a:lnTo>
                  <a:lnTo>
                    <a:pt x="11031821" y="1272043"/>
                  </a:lnTo>
                  <a:lnTo>
                    <a:pt x="11030771" y="1322139"/>
                  </a:lnTo>
                  <a:lnTo>
                    <a:pt x="11028522" y="1368074"/>
                  </a:lnTo>
                  <a:lnTo>
                    <a:pt x="11024871" y="1409020"/>
                  </a:lnTo>
                  <a:lnTo>
                    <a:pt x="11021518" y="1443555"/>
                  </a:lnTo>
                  <a:lnTo>
                    <a:pt x="11019176" y="1479820"/>
                  </a:lnTo>
                  <a:lnTo>
                    <a:pt x="11017729" y="1517861"/>
                  </a:lnTo>
                  <a:lnTo>
                    <a:pt x="11017056" y="1557724"/>
                  </a:lnTo>
                  <a:lnTo>
                    <a:pt x="11017040" y="1599455"/>
                  </a:lnTo>
                  <a:lnTo>
                    <a:pt x="11017563" y="1643098"/>
                  </a:lnTo>
                  <a:lnTo>
                    <a:pt x="11018504" y="1688699"/>
                  </a:lnTo>
                  <a:lnTo>
                    <a:pt x="11019746" y="1736305"/>
                  </a:lnTo>
                  <a:lnTo>
                    <a:pt x="11021170" y="1785960"/>
                  </a:lnTo>
                  <a:lnTo>
                    <a:pt x="11022657" y="1837710"/>
                  </a:lnTo>
                  <a:lnTo>
                    <a:pt x="11024088" y="1891601"/>
                  </a:lnTo>
                  <a:lnTo>
                    <a:pt x="11025346" y="1947679"/>
                  </a:lnTo>
                  <a:lnTo>
                    <a:pt x="11026311" y="2005989"/>
                  </a:lnTo>
                  <a:lnTo>
                    <a:pt x="11026865" y="2066576"/>
                  </a:lnTo>
                  <a:lnTo>
                    <a:pt x="11026888" y="2129487"/>
                  </a:lnTo>
                  <a:lnTo>
                    <a:pt x="11026264" y="2194766"/>
                  </a:lnTo>
                  <a:lnTo>
                    <a:pt x="11024871" y="2262460"/>
                  </a:lnTo>
                  <a:lnTo>
                    <a:pt x="11022665" y="2338101"/>
                  </a:lnTo>
                  <a:lnTo>
                    <a:pt x="11020243" y="2408999"/>
                  </a:lnTo>
                  <a:lnTo>
                    <a:pt x="11017727" y="2475430"/>
                  </a:lnTo>
                  <a:lnTo>
                    <a:pt x="11015240" y="2537668"/>
                  </a:lnTo>
                  <a:lnTo>
                    <a:pt x="11012905" y="2595990"/>
                  </a:lnTo>
                  <a:lnTo>
                    <a:pt x="11010845" y="2650671"/>
                  </a:lnTo>
                  <a:lnTo>
                    <a:pt x="11009181" y="2701988"/>
                  </a:lnTo>
                  <a:lnTo>
                    <a:pt x="11008037" y="2750215"/>
                  </a:lnTo>
                  <a:lnTo>
                    <a:pt x="11007534" y="2795628"/>
                  </a:lnTo>
                  <a:lnTo>
                    <a:pt x="11007797" y="2838503"/>
                  </a:lnTo>
                  <a:lnTo>
                    <a:pt x="11008947" y="2879117"/>
                  </a:lnTo>
                  <a:lnTo>
                    <a:pt x="11011107" y="2917743"/>
                  </a:lnTo>
                  <a:lnTo>
                    <a:pt x="11018946" y="2990139"/>
                  </a:lnTo>
                  <a:lnTo>
                    <a:pt x="11031595" y="3062273"/>
                  </a:lnTo>
                  <a:lnTo>
                    <a:pt x="11037474" y="3103059"/>
                  </a:lnTo>
                  <a:lnTo>
                    <a:pt x="11042462" y="3146589"/>
                  </a:lnTo>
                  <a:lnTo>
                    <a:pt x="11046510" y="3192633"/>
                  </a:lnTo>
                  <a:lnTo>
                    <a:pt x="11049570" y="3240960"/>
                  </a:lnTo>
                  <a:lnTo>
                    <a:pt x="11051597" y="3291342"/>
                  </a:lnTo>
                  <a:lnTo>
                    <a:pt x="11052542" y="3343547"/>
                  </a:lnTo>
                  <a:lnTo>
                    <a:pt x="11052357" y="3397347"/>
                  </a:lnTo>
                  <a:lnTo>
                    <a:pt x="11050995" y="3452510"/>
                  </a:lnTo>
                  <a:lnTo>
                    <a:pt x="11048409" y="3508807"/>
                  </a:lnTo>
                  <a:lnTo>
                    <a:pt x="11044551" y="3566009"/>
                  </a:lnTo>
                  <a:lnTo>
                    <a:pt x="11039374" y="3623885"/>
                  </a:lnTo>
                  <a:lnTo>
                    <a:pt x="11032830" y="3682205"/>
                  </a:lnTo>
                  <a:lnTo>
                    <a:pt x="11024871" y="3740740"/>
                  </a:lnTo>
                  <a:lnTo>
                    <a:pt x="11018935" y="3789982"/>
                  </a:lnTo>
                  <a:lnTo>
                    <a:pt x="11015228" y="3841020"/>
                  </a:lnTo>
                  <a:lnTo>
                    <a:pt x="11013452" y="3893519"/>
                  </a:lnTo>
                  <a:lnTo>
                    <a:pt x="11013310" y="3947143"/>
                  </a:lnTo>
                  <a:lnTo>
                    <a:pt x="11014505" y="4001559"/>
                  </a:lnTo>
                  <a:lnTo>
                    <a:pt x="11016739" y="4056429"/>
                  </a:lnTo>
                  <a:lnTo>
                    <a:pt x="11019714" y="4111419"/>
                  </a:lnTo>
                  <a:lnTo>
                    <a:pt x="11023135" y="4166194"/>
                  </a:lnTo>
                  <a:lnTo>
                    <a:pt x="11026703" y="4220419"/>
                  </a:lnTo>
                  <a:lnTo>
                    <a:pt x="11030121" y="4273758"/>
                  </a:lnTo>
                  <a:lnTo>
                    <a:pt x="11033091" y="4325876"/>
                  </a:lnTo>
                  <a:lnTo>
                    <a:pt x="11035317" y="4376439"/>
                  </a:lnTo>
                  <a:lnTo>
                    <a:pt x="11036501" y="4425110"/>
                  </a:lnTo>
                  <a:lnTo>
                    <a:pt x="11036346" y="4471555"/>
                  </a:lnTo>
                  <a:lnTo>
                    <a:pt x="11034554" y="4515438"/>
                  </a:lnTo>
                  <a:lnTo>
                    <a:pt x="11030828" y="4556425"/>
                  </a:lnTo>
                  <a:lnTo>
                    <a:pt x="11024871" y="4594180"/>
                  </a:lnTo>
                  <a:lnTo>
                    <a:pt x="10967392" y="4598154"/>
                  </a:lnTo>
                  <a:lnTo>
                    <a:pt x="10910432" y="4601466"/>
                  </a:lnTo>
                  <a:lnTo>
                    <a:pt x="10854080" y="4604148"/>
                  </a:lnTo>
                  <a:lnTo>
                    <a:pt x="10798423" y="4606235"/>
                  </a:lnTo>
                  <a:lnTo>
                    <a:pt x="10743548" y="4607758"/>
                  </a:lnTo>
                  <a:lnTo>
                    <a:pt x="10689542" y="4608751"/>
                  </a:lnTo>
                  <a:lnTo>
                    <a:pt x="10636494" y="4609248"/>
                  </a:lnTo>
                  <a:lnTo>
                    <a:pt x="10584491" y="4609281"/>
                  </a:lnTo>
                  <a:lnTo>
                    <a:pt x="10533620" y="4608883"/>
                  </a:lnTo>
                  <a:lnTo>
                    <a:pt x="10483969" y="4608088"/>
                  </a:lnTo>
                  <a:lnTo>
                    <a:pt x="10435624" y="4606929"/>
                  </a:lnTo>
                  <a:lnTo>
                    <a:pt x="10388675" y="4605439"/>
                  </a:lnTo>
                  <a:lnTo>
                    <a:pt x="10343207" y="4603651"/>
                  </a:lnTo>
                  <a:lnTo>
                    <a:pt x="10299310" y="4601597"/>
                  </a:lnTo>
                  <a:lnTo>
                    <a:pt x="10257069" y="4599312"/>
                  </a:lnTo>
                  <a:lnTo>
                    <a:pt x="10216573" y="4596829"/>
                  </a:lnTo>
                  <a:lnTo>
                    <a:pt x="10177908" y="4594180"/>
                  </a:lnTo>
                  <a:lnTo>
                    <a:pt x="10140085" y="4591609"/>
                  </a:lnTo>
                  <a:lnTo>
                    <a:pt x="10101903" y="4589340"/>
                  </a:lnTo>
                  <a:lnTo>
                    <a:pt x="10063132" y="4587377"/>
                  </a:lnTo>
                  <a:lnTo>
                    <a:pt x="10023546" y="4585723"/>
                  </a:lnTo>
                  <a:lnTo>
                    <a:pt x="9982916" y="4584384"/>
                  </a:lnTo>
                  <a:lnTo>
                    <a:pt x="9941014" y="4583362"/>
                  </a:lnTo>
                  <a:lnTo>
                    <a:pt x="9897612" y="4582661"/>
                  </a:lnTo>
                  <a:lnTo>
                    <a:pt x="9852482" y="4582286"/>
                  </a:lnTo>
                  <a:lnTo>
                    <a:pt x="9805397" y="4582239"/>
                  </a:lnTo>
                  <a:lnTo>
                    <a:pt x="9756128" y="4582526"/>
                  </a:lnTo>
                  <a:lnTo>
                    <a:pt x="9704447" y="4583149"/>
                  </a:lnTo>
                  <a:lnTo>
                    <a:pt x="9650126" y="4584113"/>
                  </a:lnTo>
                  <a:lnTo>
                    <a:pt x="9592937" y="4585422"/>
                  </a:lnTo>
                  <a:lnTo>
                    <a:pt x="9532653" y="4587079"/>
                  </a:lnTo>
                  <a:lnTo>
                    <a:pt x="9469045" y="4589089"/>
                  </a:lnTo>
                  <a:lnTo>
                    <a:pt x="9401885" y="4591454"/>
                  </a:lnTo>
                  <a:lnTo>
                    <a:pt x="9330945" y="4594180"/>
                  </a:lnTo>
                  <a:lnTo>
                    <a:pt x="9243873" y="4597203"/>
                  </a:lnTo>
                  <a:lnTo>
                    <a:pt x="9172053" y="4598832"/>
                  </a:lnTo>
                  <a:lnTo>
                    <a:pt x="9113475" y="4599309"/>
                  </a:lnTo>
                  <a:lnTo>
                    <a:pt x="9066132" y="4598878"/>
                  </a:lnTo>
                  <a:lnTo>
                    <a:pt x="9028015" y="4597781"/>
                  </a:lnTo>
                  <a:lnTo>
                    <a:pt x="8997114" y="4596261"/>
                  </a:lnTo>
                  <a:lnTo>
                    <a:pt x="8971423" y="4594561"/>
                  </a:lnTo>
                  <a:lnTo>
                    <a:pt x="8948932" y="4592923"/>
                  </a:lnTo>
                  <a:lnTo>
                    <a:pt x="8927633" y="4591592"/>
                  </a:lnTo>
                  <a:lnTo>
                    <a:pt x="8905517" y="4590809"/>
                  </a:lnTo>
                  <a:lnTo>
                    <a:pt x="8880575" y="4590817"/>
                  </a:lnTo>
                  <a:lnTo>
                    <a:pt x="8850800" y="4591860"/>
                  </a:lnTo>
                  <a:lnTo>
                    <a:pt x="8814182" y="4594180"/>
                  </a:lnTo>
                  <a:lnTo>
                    <a:pt x="8767447" y="4597315"/>
                  </a:lnTo>
                  <a:lnTo>
                    <a:pt x="8716154" y="4600093"/>
                  </a:lnTo>
                  <a:lnTo>
                    <a:pt x="8661372" y="4602450"/>
                  </a:lnTo>
                  <a:lnTo>
                    <a:pt x="8604167" y="4604323"/>
                  </a:lnTo>
                  <a:lnTo>
                    <a:pt x="8545607" y="4605646"/>
                  </a:lnTo>
                  <a:lnTo>
                    <a:pt x="8486761" y="4606357"/>
                  </a:lnTo>
                  <a:lnTo>
                    <a:pt x="8428694" y="4606392"/>
                  </a:lnTo>
                  <a:lnTo>
                    <a:pt x="8372476" y="4605686"/>
                  </a:lnTo>
                  <a:lnTo>
                    <a:pt x="8319174" y="4604176"/>
                  </a:lnTo>
                  <a:lnTo>
                    <a:pt x="8269855" y="4601797"/>
                  </a:lnTo>
                  <a:lnTo>
                    <a:pt x="8225587" y="4598486"/>
                  </a:lnTo>
                  <a:lnTo>
                    <a:pt x="8187437" y="4594180"/>
                  </a:lnTo>
                  <a:lnTo>
                    <a:pt x="8158398" y="4590989"/>
                  </a:lnTo>
                  <a:lnTo>
                    <a:pt x="8126763" y="4589022"/>
                  </a:lnTo>
                  <a:lnTo>
                    <a:pt x="8092468" y="4588101"/>
                  </a:lnTo>
                  <a:lnTo>
                    <a:pt x="8055451" y="4588048"/>
                  </a:lnTo>
                  <a:lnTo>
                    <a:pt x="8015649" y="4588688"/>
                  </a:lnTo>
                  <a:lnTo>
                    <a:pt x="7972998" y="4589842"/>
                  </a:lnTo>
                  <a:lnTo>
                    <a:pt x="7927437" y="4591334"/>
                  </a:lnTo>
                  <a:lnTo>
                    <a:pt x="7878901" y="4592986"/>
                  </a:lnTo>
                  <a:lnTo>
                    <a:pt x="7827328" y="4594622"/>
                  </a:lnTo>
                  <a:lnTo>
                    <a:pt x="7772655" y="4596065"/>
                  </a:lnTo>
                  <a:lnTo>
                    <a:pt x="7714819" y="4597137"/>
                  </a:lnTo>
                  <a:lnTo>
                    <a:pt x="7653757" y="4597662"/>
                  </a:lnTo>
                  <a:lnTo>
                    <a:pt x="7589406" y="4597462"/>
                  </a:lnTo>
                  <a:lnTo>
                    <a:pt x="7521702" y="4596360"/>
                  </a:lnTo>
                  <a:lnTo>
                    <a:pt x="7450583" y="4594180"/>
                  </a:lnTo>
                  <a:lnTo>
                    <a:pt x="7399430" y="4592670"/>
                  </a:lnTo>
                  <a:lnTo>
                    <a:pt x="7349874" y="4592033"/>
                  </a:lnTo>
                  <a:lnTo>
                    <a:pt x="7301668" y="4592156"/>
                  </a:lnTo>
                  <a:lnTo>
                    <a:pt x="7254565" y="4592924"/>
                  </a:lnTo>
                  <a:lnTo>
                    <a:pt x="7208318" y="4594223"/>
                  </a:lnTo>
                  <a:lnTo>
                    <a:pt x="7162681" y="4595939"/>
                  </a:lnTo>
                  <a:lnTo>
                    <a:pt x="7117406" y="4597959"/>
                  </a:lnTo>
                  <a:lnTo>
                    <a:pt x="7072247" y="4600167"/>
                  </a:lnTo>
                  <a:lnTo>
                    <a:pt x="7026957" y="4602451"/>
                  </a:lnTo>
                  <a:lnTo>
                    <a:pt x="6981289" y="4604695"/>
                  </a:lnTo>
                  <a:lnTo>
                    <a:pt x="6934996" y="4606786"/>
                  </a:lnTo>
                  <a:lnTo>
                    <a:pt x="6887832" y="4608610"/>
                  </a:lnTo>
                  <a:lnTo>
                    <a:pt x="6839549" y="4610053"/>
                  </a:lnTo>
                  <a:lnTo>
                    <a:pt x="6789901" y="4611000"/>
                  </a:lnTo>
                  <a:lnTo>
                    <a:pt x="6738641" y="4611338"/>
                  </a:lnTo>
                  <a:lnTo>
                    <a:pt x="6685522" y="4610952"/>
                  </a:lnTo>
                  <a:lnTo>
                    <a:pt x="6630297" y="4609729"/>
                  </a:lnTo>
                  <a:lnTo>
                    <a:pt x="6572719" y="4607554"/>
                  </a:lnTo>
                  <a:lnTo>
                    <a:pt x="6512542" y="4604314"/>
                  </a:lnTo>
                  <a:lnTo>
                    <a:pt x="6449519" y="4599894"/>
                  </a:lnTo>
                  <a:lnTo>
                    <a:pt x="6383402" y="4594180"/>
                  </a:lnTo>
                  <a:lnTo>
                    <a:pt x="6317357" y="4588502"/>
                  </a:lnTo>
                  <a:lnTo>
                    <a:pt x="6254567" y="4584184"/>
                  </a:lnTo>
                  <a:lnTo>
                    <a:pt x="6194758" y="4581100"/>
                  </a:lnTo>
                  <a:lnTo>
                    <a:pt x="6137657" y="4579126"/>
                  </a:lnTo>
                  <a:lnTo>
                    <a:pt x="6082989" y="4578136"/>
                  </a:lnTo>
                  <a:lnTo>
                    <a:pt x="6030482" y="4578006"/>
                  </a:lnTo>
                  <a:lnTo>
                    <a:pt x="5979862" y="4578609"/>
                  </a:lnTo>
                  <a:lnTo>
                    <a:pt x="5930855" y="4579823"/>
                  </a:lnTo>
                  <a:lnTo>
                    <a:pt x="5883188" y="4581521"/>
                  </a:lnTo>
                  <a:lnTo>
                    <a:pt x="5836587" y="4583578"/>
                  </a:lnTo>
                  <a:lnTo>
                    <a:pt x="5790779" y="4585870"/>
                  </a:lnTo>
                  <a:lnTo>
                    <a:pt x="5745489" y="4588271"/>
                  </a:lnTo>
                  <a:lnTo>
                    <a:pt x="5700445" y="4590656"/>
                  </a:lnTo>
                  <a:lnTo>
                    <a:pt x="5655373" y="4592901"/>
                  </a:lnTo>
                  <a:lnTo>
                    <a:pt x="5609998" y="4594881"/>
                  </a:lnTo>
                  <a:lnTo>
                    <a:pt x="5564049" y="4596469"/>
                  </a:lnTo>
                  <a:lnTo>
                    <a:pt x="5517250" y="4597543"/>
                  </a:lnTo>
                  <a:lnTo>
                    <a:pt x="5469329" y="4597975"/>
                  </a:lnTo>
                  <a:lnTo>
                    <a:pt x="5420012" y="4597642"/>
                  </a:lnTo>
                  <a:lnTo>
                    <a:pt x="5369025" y="4596419"/>
                  </a:lnTo>
                  <a:lnTo>
                    <a:pt x="5316094" y="4594180"/>
                  </a:lnTo>
                  <a:lnTo>
                    <a:pt x="5242844" y="4591049"/>
                  </a:lnTo>
                  <a:lnTo>
                    <a:pt x="5174064" y="4589319"/>
                  </a:lnTo>
                  <a:lnTo>
                    <a:pt x="5109519" y="4588770"/>
                  </a:lnTo>
                  <a:lnTo>
                    <a:pt x="5048973" y="4589181"/>
                  </a:lnTo>
                  <a:lnTo>
                    <a:pt x="4992188" y="4590333"/>
                  </a:lnTo>
                  <a:lnTo>
                    <a:pt x="4938929" y="4592005"/>
                  </a:lnTo>
                  <a:lnTo>
                    <a:pt x="4888959" y="4593978"/>
                  </a:lnTo>
                  <a:lnTo>
                    <a:pt x="4842041" y="4596031"/>
                  </a:lnTo>
                  <a:lnTo>
                    <a:pt x="4797941" y="4597945"/>
                  </a:lnTo>
                  <a:lnTo>
                    <a:pt x="4756420" y="4599500"/>
                  </a:lnTo>
                  <a:lnTo>
                    <a:pt x="4717242" y="4600475"/>
                  </a:lnTo>
                  <a:lnTo>
                    <a:pt x="4680172" y="4600650"/>
                  </a:lnTo>
                  <a:lnTo>
                    <a:pt x="4644972" y="4599806"/>
                  </a:lnTo>
                  <a:lnTo>
                    <a:pt x="4611407" y="4597723"/>
                  </a:lnTo>
                  <a:lnTo>
                    <a:pt x="4579240" y="4594180"/>
                  </a:lnTo>
                  <a:lnTo>
                    <a:pt x="4551248" y="4591411"/>
                  </a:lnTo>
                  <a:lnTo>
                    <a:pt x="4517469" y="4589859"/>
                  </a:lnTo>
                  <a:lnTo>
                    <a:pt x="4478487" y="4589364"/>
                  </a:lnTo>
                  <a:lnTo>
                    <a:pt x="4434883" y="4589765"/>
                  </a:lnTo>
                  <a:lnTo>
                    <a:pt x="4387240" y="4590902"/>
                  </a:lnTo>
                  <a:lnTo>
                    <a:pt x="4336140" y="4592614"/>
                  </a:lnTo>
                  <a:lnTo>
                    <a:pt x="4282165" y="4594741"/>
                  </a:lnTo>
                  <a:lnTo>
                    <a:pt x="4225897" y="4597122"/>
                  </a:lnTo>
                  <a:lnTo>
                    <a:pt x="4167919" y="4599596"/>
                  </a:lnTo>
                  <a:lnTo>
                    <a:pt x="4108813" y="4602004"/>
                  </a:lnTo>
                  <a:lnTo>
                    <a:pt x="4049162" y="4604184"/>
                  </a:lnTo>
                  <a:lnTo>
                    <a:pt x="3989546" y="4605977"/>
                  </a:lnTo>
                  <a:lnTo>
                    <a:pt x="3930550" y="4607221"/>
                  </a:lnTo>
                  <a:lnTo>
                    <a:pt x="3872754" y="4607756"/>
                  </a:lnTo>
                  <a:lnTo>
                    <a:pt x="3816742" y="4607421"/>
                  </a:lnTo>
                  <a:lnTo>
                    <a:pt x="3763095" y="4606057"/>
                  </a:lnTo>
                  <a:lnTo>
                    <a:pt x="3712395" y="4603502"/>
                  </a:lnTo>
                  <a:lnTo>
                    <a:pt x="3665226" y="4599597"/>
                  </a:lnTo>
                  <a:lnTo>
                    <a:pt x="3622168" y="4594180"/>
                  </a:lnTo>
                  <a:lnTo>
                    <a:pt x="3584350" y="4589029"/>
                  </a:lnTo>
                  <a:lnTo>
                    <a:pt x="3544783" y="4584799"/>
                  </a:lnTo>
                  <a:lnTo>
                    <a:pt x="3503537" y="4581427"/>
                  </a:lnTo>
                  <a:lnTo>
                    <a:pt x="3460685" y="4578849"/>
                  </a:lnTo>
                  <a:lnTo>
                    <a:pt x="3416297" y="4577000"/>
                  </a:lnTo>
                  <a:lnTo>
                    <a:pt x="3370444" y="4575815"/>
                  </a:lnTo>
                  <a:lnTo>
                    <a:pt x="3323196" y="4575231"/>
                  </a:lnTo>
                  <a:lnTo>
                    <a:pt x="3274625" y="4575184"/>
                  </a:lnTo>
                  <a:lnTo>
                    <a:pt x="3224801" y="4575609"/>
                  </a:lnTo>
                  <a:lnTo>
                    <a:pt x="3173795" y="4576442"/>
                  </a:lnTo>
                  <a:lnTo>
                    <a:pt x="3121678" y="4577619"/>
                  </a:lnTo>
                  <a:lnTo>
                    <a:pt x="3068521" y="4579076"/>
                  </a:lnTo>
                  <a:lnTo>
                    <a:pt x="3014395" y="4580748"/>
                  </a:lnTo>
                  <a:lnTo>
                    <a:pt x="2959370" y="4582572"/>
                  </a:lnTo>
                  <a:lnTo>
                    <a:pt x="2903517" y="4584483"/>
                  </a:lnTo>
                  <a:lnTo>
                    <a:pt x="2846907" y="4586416"/>
                  </a:lnTo>
                  <a:lnTo>
                    <a:pt x="2789612" y="4588308"/>
                  </a:lnTo>
                  <a:lnTo>
                    <a:pt x="2731701" y="4590095"/>
                  </a:lnTo>
                  <a:lnTo>
                    <a:pt x="2673247" y="4591712"/>
                  </a:lnTo>
                  <a:lnTo>
                    <a:pt x="2614318" y="4593095"/>
                  </a:lnTo>
                  <a:lnTo>
                    <a:pt x="2554987" y="4594180"/>
                  </a:lnTo>
                  <a:lnTo>
                    <a:pt x="2467114" y="4595576"/>
                  </a:lnTo>
                  <a:lnTo>
                    <a:pt x="2394447" y="4596799"/>
                  </a:lnTo>
                  <a:lnTo>
                    <a:pt x="2335025" y="4597833"/>
                  </a:lnTo>
                  <a:lnTo>
                    <a:pt x="2286890" y="4598662"/>
                  </a:lnTo>
                  <a:lnTo>
                    <a:pt x="2248082" y="4599269"/>
                  </a:lnTo>
                  <a:lnTo>
                    <a:pt x="2190607" y="4599752"/>
                  </a:lnTo>
                  <a:lnTo>
                    <a:pt x="2168021" y="4599596"/>
                  </a:lnTo>
                  <a:lnTo>
                    <a:pt x="2125355" y="4598405"/>
                  </a:lnTo>
                  <a:lnTo>
                    <a:pt x="2072965" y="4595935"/>
                  </a:lnTo>
                  <a:lnTo>
                    <a:pt x="2038224" y="4594180"/>
                  </a:lnTo>
                  <a:lnTo>
                    <a:pt x="2003160" y="4592568"/>
                  </a:lnTo>
                  <a:lnTo>
                    <a:pt x="1964946" y="4591104"/>
                  </a:lnTo>
                  <a:lnTo>
                    <a:pt x="1923845" y="4589806"/>
                  </a:lnTo>
                  <a:lnTo>
                    <a:pt x="1880121" y="4588695"/>
                  </a:lnTo>
                  <a:lnTo>
                    <a:pt x="1834037" y="4587787"/>
                  </a:lnTo>
                  <a:lnTo>
                    <a:pt x="1785856" y="4587104"/>
                  </a:lnTo>
                  <a:lnTo>
                    <a:pt x="1735843" y="4586664"/>
                  </a:lnTo>
                  <a:lnTo>
                    <a:pt x="1684260" y="4586485"/>
                  </a:lnTo>
                  <a:lnTo>
                    <a:pt x="1631371" y="4586588"/>
                  </a:lnTo>
                  <a:lnTo>
                    <a:pt x="1577440" y="4586991"/>
                  </a:lnTo>
                  <a:lnTo>
                    <a:pt x="1522730" y="4587714"/>
                  </a:lnTo>
                  <a:lnTo>
                    <a:pt x="1467505" y="4588775"/>
                  </a:lnTo>
                  <a:lnTo>
                    <a:pt x="1412027" y="4590194"/>
                  </a:lnTo>
                  <a:lnTo>
                    <a:pt x="1356561" y="4591989"/>
                  </a:lnTo>
                  <a:lnTo>
                    <a:pt x="1301370" y="4594180"/>
                  </a:lnTo>
                  <a:lnTo>
                    <a:pt x="1233414" y="4597420"/>
                  </a:lnTo>
                  <a:lnTo>
                    <a:pt x="1161077" y="4601186"/>
                  </a:lnTo>
                  <a:lnTo>
                    <a:pt x="1123112" y="4603169"/>
                  </a:lnTo>
                  <a:lnTo>
                    <a:pt x="1083868" y="4605166"/>
                  </a:lnTo>
                  <a:lnTo>
                    <a:pt x="1043285" y="4607139"/>
                  </a:lnTo>
                  <a:lnTo>
                    <a:pt x="1001300" y="4609049"/>
                  </a:lnTo>
                  <a:lnTo>
                    <a:pt x="957853" y="4610857"/>
                  </a:lnTo>
                  <a:lnTo>
                    <a:pt x="912883" y="4612524"/>
                  </a:lnTo>
                  <a:lnTo>
                    <a:pt x="866329" y="4614012"/>
                  </a:lnTo>
                  <a:lnTo>
                    <a:pt x="818129" y="4615280"/>
                  </a:lnTo>
                  <a:lnTo>
                    <a:pt x="768222" y="4616291"/>
                  </a:lnTo>
                  <a:lnTo>
                    <a:pt x="716548" y="4617006"/>
                  </a:lnTo>
                  <a:lnTo>
                    <a:pt x="663044" y="4617385"/>
                  </a:lnTo>
                  <a:lnTo>
                    <a:pt x="607651" y="4617390"/>
                  </a:lnTo>
                  <a:lnTo>
                    <a:pt x="550306" y="4616982"/>
                  </a:lnTo>
                  <a:lnTo>
                    <a:pt x="490949" y="4616122"/>
                  </a:lnTo>
                  <a:lnTo>
                    <a:pt x="429519" y="4614771"/>
                  </a:lnTo>
                  <a:lnTo>
                    <a:pt x="365954" y="4612891"/>
                  </a:lnTo>
                  <a:lnTo>
                    <a:pt x="300193" y="4610441"/>
                  </a:lnTo>
                  <a:lnTo>
                    <a:pt x="232176" y="4607385"/>
                  </a:lnTo>
                  <a:lnTo>
                    <a:pt x="161840" y="4603681"/>
                  </a:lnTo>
                  <a:lnTo>
                    <a:pt x="89126" y="4599293"/>
                  </a:lnTo>
                  <a:lnTo>
                    <a:pt x="13971" y="4594180"/>
                  </a:lnTo>
                  <a:lnTo>
                    <a:pt x="14900" y="4523354"/>
                  </a:lnTo>
                  <a:lnTo>
                    <a:pt x="15770" y="4457768"/>
                  </a:lnTo>
                  <a:lnTo>
                    <a:pt x="16569" y="4396888"/>
                  </a:lnTo>
                  <a:lnTo>
                    <a:pt x="17285" y="4340183"/>
                  </a:lnTo>
                  <a:lnTo>
                    <a:pt x="17909" y="4287121"/>
                  </a:lnTo>
                  <a:lnTo>
                    <a:pt x="18427" y="4237168"/>
                  </a:lnTo>
                  <a:lnTo>
                    <a:pt x="18830" y="4189794"/>
                  </a:lnTo>
                  <a:lnTo>
                    <a:pt x="19105" y="4144465"/>
                  </a:lnTo>
                  <a:lnTo>
                    <a:pt x="19241" y="4100650"/>
                  </a:lnTo>
                  <a:lnTo>
                    <a:pt x="19227" y="4057816"/>
                  </a:lnTo>
                  <a:lnTo>
                    <a:pt x="19052" y="4015430"/>
                  </a:lnTo>
                  <a:lnTo>
                    <a:pt x="18703" y="3972962"/>
                  </a:lnTo>
                  <a:lnTo>
                    <a:pt x="18171" y="3929878"/>
                  </a:lnTo>
                  <a:lnTo>
                    <a:pt x="17443" y="3885646"/>
                  </a:lnTo>
                  <a:lnTo>
                    <a:pt x="16508" y="3839733"/>
                  </a:lnTo>
                  <a:lnTo>
                    <a:pt x="15354" y="3791609"/>
                  </a:lnTo>
                  <a:lnTo>
                    <a:pt x="13971" y="3740740"/>
                  </a:lnTo>
                  <a:lnTo>
                    <a:pt x="12450" y="3678754"/>
                  </a:lnTo>
                  <a:lnTo>
                    <a:pt x="11481" y="3619866"/>
                  </a:lnTo>
                  <a:lnTo>
                    <a:pt x="10983" y="3563718"/>
                  </a:lnTo>
                  <a:lnTo>
                    <a:pt x="10879" y="3509951"/>
                  </a:lnTo>
                  <a:lnTo>
                    <a:pt x="11088" y="3458208"/>
                  </a:lnTo>
                  <a:lnTo>
                    <a:pt x="11531" y="3408130"/>
                  </a:lnTo>
                  <a:lnTo>
                    <a:pt x="12128" y="3359359"/>
                  </a:lnTo>
                  <a:lnTo>
                    <a:pt x="12801" y="3311536"/>
                  </a:lnTo>
                  <a:lnTo>
                    <a:pt x="13470" y="3264304"/>
                  </a:lnTo>
                  <a:lnTo>
                    <a:pt x="14055" y="3217303"/>
                  </a:lnTo>
                  <a:lnTo>
                    <a:pt x="14477" y="3170177"/>
                  </a:lnTo>
                  <a:lnTo>
                    <a:pt x="14657" y="3122567"/>
                  </a:lnTo>
                  <a:lnTo>
                    <a:pt x="14515" y="3074114"/>
                  </a:lnTo>
                  <a:lnTo>
                    <a:pt x="13971" y="3024460"/>
                  </a:lnTo>
                  <a:lnTo>
                    <a:pt x="13260" y="2980034"/>
                  </a:lnTo>
                  <a:lnTo>
                    <a:pt x="12495" y="2934897"/>
                  </a:lnTo>
                  <a:lnTo>
                    <a:pt x="11707" y="2889028"/>
                  </a:lnTo>
                  <a:lnTo>
                    <a:pt x="10930" y="2842407"/>
                  </a:lnTo>
                  <a:lnTo>
                    <a:pt x="10194" y="2795013"/>
                  </a:lnTo>
                  <a:lnTo>
                    <a:pt x="9532" y="2746825"/>
                  </a:lnTo>
                  <a:lnTo>
                    <a:pt x="8976" y="2697822"/>
                  </a:lnTo>
                  <a:lnTo>
                    <a:pt x="8556" y="2647984"/>
                  </a:lnTo>
                  <a:lnTo>
                    <a:pt x="8306" y="2597291"/>
                  </a:lnTo>
                  <a:lnTo>
                    <a:pt x="8258" y="2545721"/>
                  </a:lnTo>
                  <a:lnTo>
                    <a:pt x="8442" y="2493254"/>
                  </a:lnTo>
                  <a:lnTo>
                    <a:pt x="8890" y="2439869"/>
                  </a:lnTo>
                  <a:lnTo>
                    <a:pt x="9636" y="2385546"/>
                  </a:lnTo>
                  <a:lnTo>
                    <a:pt x="10710" y="2330264"/>
                  </a:lnTo>
                  <a:lnTo>
                    <a:pt x="12145" y="2274002"/>
                  </a:lnTo>
                  <a:lnTo>
                    <a:pt x="13971" y="2216740"/>
                  </a:lnTo>
                  <a:lnTo>
                    <a:pt x="16365" y="2148920"/>
                  </a:lnTo>
                  <a:lnTo>
                    <a:pt x="18513" y="2087069"/>
                  </a:lnTo>
                  <a:lnTo>
                    <a:pt x="20373" y="2030296"/>
                  </a:lnTo>
                  <a:lnTo>
                    <a:pt x="21904" y="1977712"/>
                  </a:lnTo>
                  <a:lnTo>
                    <a:pt x="23063" y="1928428"/>
                  </a:lnTo>
                  <a:lnTo>
                    <a:pt x="23810" y="1881554"/>
                  </a:lnTo>
                  <a:lnTo>
                    <a:pt x="24102" y="1836200"/>
                  </a:lnTo>
                  <a:lnTo>
                    <a:pt x="23898" y="1791476"/>
                  </a:lnTo>
                  <a:lnTo>
                    <a:pt x="23156" y="1746494"/>
                  </a:lnTo>
                  <a:lnTo>
                    <a:pt x="21834" y="1700362"/>
                  </a:lnTo>
                  <a:lnTo>
                    <a:pt x="19890" y="1652193"/>
                  </a:lnTo>
                  <a:lnTo>
                    <a:pt x="17283" y="1601095"/>
                  </a:lnTo>
                  <a:lnTo>
                    <a:pt x="13971" y="1546180"/>
                  </a:lnTo>
                  <a:lnTo>
                    <a:pt x="10567" y="1490290"/>
                  </a:lnTo>
                  <a:lnTo>
                    <a:pt x="7713" y="1436596"/>
                  </a:lnTo>
                  <a:lnTo>
                    <a:pt x="5413" y="1384693"/>
                  </a:lnTo>
                  <a:lnTo>
                    <a:pt x="3673" y="1334179"/>
                  </a:lnTo>
                  <a:lnTo>
                    <a:pt x="2498" y="1284651"/>
                  </a:lnTo>
                  <a:lnTo>
                    <a:pt x="1892" y="1235707"/>
                  </a:lnTo>
                  <a:lnTo>
                    <a:pt x="1859" y="1186944"/>
                  </a:lnTo>
                  <a:lnTo>
                    <a:pt x="2404" y="1137960"/>
                  </a:lnTo>
                  <a:lnTo>
                    <a:pt x="3533" y="1088351"/>
                  </a:lnTo>
                  <a:lnTo>
                    <a:pt x="5249" y="1037716"/>
                  </a:lnTo>
                  <a:lnTo>
                    <a:pt x="7558" y="985650"/>
                  </a:lnTo>
                  <a:lnTo>
                    <a:pt x="10464" y="931752"/>
                  </a:lnTo>
                  <a:lnTo>
                    <a:pt x="13971" y="875620"/>
                  </a:lnTo>
                  <a:lnTo>
                    <a:pt x="16175" y="830081"/>
                  </a:lnTo>
                  <a:lnTo>
                    <a:pt x="17092" y="781552"/>
                  </a:lnTo>
                  <a:lnTo>
                    <a:pt x="16925" y="730514"/>
                  </a:lnTo>
                  <a:lnTo>
                    <a:pt x="15876" y="677448"/>
                  </a:lnTo>
                  <a:lnTo>
                    <a:pt x="14148" y="622835"/>
                  </a:lnTo>
                  <a:lnTo>
                    <a:pt x="11943" y="567158"/>
                  </a:lnTo>
                  <a:lnTo>
                    <a:pt x="9461" y="510898"/>
                  </a:lnTo>
                  <a:lnTo>
                    <a:pt x="6907" y="454537"/>
                  </a:lnTo>
                  <a:lnTo>
                    <a:pt x="4482" y="398555"/>
                  </a:lnTo>
                  <a:lnTo>
                    <a:pt x="2387" y="343436"/>
                  </a:lnTo>
                  <a:lnTo>
                    <a:pt x="826" y="289659"/>
                  </a:lnTo>
                  <a:lnTo>
                    <a:pt x="0" y="237708"/>
                  </a:lnTo>
                  <a:lnTo>
                    <a:pt x="111" y="188063"/>
                  </a:lnTo>
                  <a:lnTo>
                    <a:pt x="1361" y="141206"/>
                  </a:lnTo>
                  <a:lnTo>
                    <a:pt x="3954" y="97619"/>
                  </a:lnTo>
                  <a:lnTo>
                    <a:pt x="8090" y="57783"/>
                  </a:lnTo>
                  <a:lnTo>
                    <a:pt x="13971" y="22180"/>
                  </a:lnTo>
                  <a:close/>
                </a:path>
              </a:pathLst>
            </a:custGeom>
            <a:ln w="1908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8002" y="1839277"/>
            <a:ext cx="10852150" cy="447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Il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COORDINATORE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400">
              <a:latin typeface="Arial"/>
              <a:cs typeface="Arial"/>
            </a:endParaRPr>
          </a:p>
          <a:p>
            <a:pPr marL="441325" indent="-428625">
              <a:lnSpc>
                <a:spcPct val="100000"/>
              </a:lnSpc>
              <a:buFont typeface="Wingdings"/>
              <a:buChar char=""/>
              <a:tabLst>
                <a:tab pos="441325" algn="l"/>
              </a:tabLst>
            </a:pPr>
            <a:r>
              <a:rPr sz="2400" dirty="0">
                <a:latin typeface="Arial MT"/>
                <a:cs typeface="Arial MT"/>
              </a:rPr>
              <a:t>è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20" dirty="0">
                <a:latin typeface="Arial MT"/>
                <a:cs typeface="Arial MT"/>
              </a:rPr>
              <a:t> responsabile</a:t>
            </a:r>
            <a:r>
              <a:rPr sz="2400" spc="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Consorzio</a:t>
            </a:r>
            <a:endParaRPr sz="2400">
              <a:latin typeface="Arial MT"/>
              <a:cs typeface="Arial MT"/>
            </a:endParaRPr>
          </a:p>
          <a:p>
            <a:pPr marL="441325" indent="-428625">
              <a:lnSpc>
                <a:spcPct val="100000"/>
              </a:lnSpc>
              <a:spcBef>
                <a:spcPts val="425"/>
              </a:spcBef>
              <a:buFont typeface="Wingdings"/>
              <a:buChar char=""/>
              <a:tabLst>
                <a:tab pos="441325" algn="l"/>
              </a:tabLst>
            </a:pPr>
            <a:r>
              <a:rPr sz="2400" dirty="0">
                <a:latin typeface="Arial MT"/>
                <a:cs typeface="Arial MT"/>
              </a:rPr>
              <a:t>firma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Convenzione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riceve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finanziamento</a:t>
            </a:r>
            <a:endParaRPr sz="2400">
              <a:latin typeface="Arial MT"/>
              <a:cs typeface="Arial MT"/>
            </a:endParaRPr>
          </a:p>
          <a:p>
            <a:pPr marL="441325" indent="-428625">
              <a:lnSpc>
                <a:spcPct val="100000"/>
              </a:lnSpc>
              <a:spcBef>
                <a:spcPts val="425"/>
              </a:spcBef>
              <a:buFont typeface="Wingdings"/>
              <a:buChar char=""/>
              <a:tabLst>
                <a:tab pos="441325" algn="l"/>
              </a:tabLst>
            </a:pPr>
            <a:r>
              <a:rPr sz="2400" dirty="0">
                <a:latin typeface="Arial MT"/>
                <a:cs typeface="Arial MT"/>
              </a:rPr>
              <a:t>è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solo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interlocutore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l’Agenzia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Nazionale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deve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inserire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candidatura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l'OID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delle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SCUOLE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CONSORZIATE</a:t>
            </a:r>
            <a:endParaRPr sz="2400">
              <a:latin typeface="Arial MT"/>
              <a:cs typeface="Arial MT"/>
            </a:endParaRPr>
          </a:p>
          <a:p>
            <a:pPr marL="355600" marR="5080" indent="-343535">
              <a:lnSpc>
                <a:spcPts val="2860"/>
              </a:lnSpc>
              <a:spcBef>
                <a:spcPts val="535"/>
              </a:spcBef>
              <a:buFont typeface="Wingdings"/>
              <a:buChar char=""/>
              <a:tabLst>
                <a:tab pos="355600" algn="l"/>
                <a:tab pos="4120515" algn="l"/>
              </a:tabLst>
            </a:pPr>
            <a:r>
              <a:rPr sz="2400" dirty="0">
                <a:latin typeface="Arial MT"/>
                <a:cs typeface="Arial MT"/>
              </a:rPr>
              <a:t>deve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allegare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alla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candidatura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l’Annex</a:t>
            </a:r>
            <a:r>
              <a:rPr sz="2400" b="1" spc="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4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ACCESSION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FORM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(il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mandato) </a:t>
            </a:r>
            <a:r>
              <a:rPr sz="2400" dirty="0">
                <a:latin typeface="Arial MT"/>
                <a:cs typeface="Arial MT"/>
              </a:rPr>
              <a:t>firmato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dal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Rappresentante</a:t>
            </a:r>
            <a:r>
              <a:rPr sz="2400" dirty="0">
                <a:latin typeface="Arial MT"/>
                <a:cs typeface="Arial MT"/>
              </a:rPr>
              <a:t>	Legale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dell’Istituto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CONSORZIATO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400">
              <a:latin typeface="Arial MT"/>
              <a:cs typeface="Arial MT"/>
            </a:endParaRPr>
          </a:p>
          <a:p>
            <a:pPr marL="241300" marR="224790" algn="ctr">
              <a:lnSpc>
                <a:spcPct val="101699"/>
              </a:lnSpc>
              <a:spcBef>
                <a:spcPts val="5"/>
              </a:spcBef>
            </a:pPr>
            <a:r>
              <a:rPr sz="2400" dirty="0">
                <a:latin typeface="Arial MT"/>
                <a:cs typeface="Arial MT"/>
              </a:rPr>
              <a:t>La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composizione</a:t>
            </a:r>
            <a:r>
              <a:rPr sz="2400" spc="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 </a:t>
            </a:r>
            <a:r>
              <a:rPr sz="2400" spc="-10" dirty="0">
                <a:latin typeface="Arial MT"/>
                <a:cs typeface="Arial MT"/>
              </a:rPr>
              <a:t>Consorzio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può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CAMBIARE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ogni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volta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presenta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la </a:t>
            </a:r>
            <a:r>
              <a:rPr sz="2400" spc="-10" dirty="0">
                <a:latin typeface="Arial MT"/>
                <a:cs typeface="Arial MT"/>
              </a:rPr>
              <a:t>candidatura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2300" y="1571625"/>
            <a:ext cx="7439025" cy="1476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69285" y="1692910"/>
            <a:ext cx="6660515" cy="1103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indent="-227329">
              <a:lnSpc>
                <a:spcPts val="2865"/>
              </a:lnSpc>
              <a:spcBef>
                <a:spcPts val="105"/>
              </a:spcBef>
              <a:buClr>
                <a:srgbClr val="FFC000"/>
              </a:buClr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Job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shadowing</a:t>
            </a:r>
            <a:r>
              <a:rPr lang="it-IT" sz="2400" spc="-10" dirty="0">
                <a:latin typeface="Arial MT"/>
                <a:cs typeface="Arial MT"/>
              </a:rPr>
              <a:t> (da 2 a 60 gg)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ts val="2820"/>
              </a:lnSpc>
              <a:buClr>
                <a:srgbClr val="FFC000"/>
              </a:buClr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Attività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 err="1">
                <a:latin typeface="Arial MT"/>
                <a:cs typeface="Arial MT"/>
              </a:rPr>
              <a:t>insegnamento</a:t>
            </a:r>
            <a:r>
              <a:rPr lang="it-IT" sz="2400" spc="-10" dirty="0">
                <a:latin typeface="Arial MT"/>
                <a:cs typeface="Arial MT"/>
              </a:rPr>
              <a:t> (da 2 a 365 gg)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ts val="2830"/>
              </a:lnSpc>
              <a:buClr>
                <a:srgbClr val="FFC000"/>
              </a:buClr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Frequenza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 err="1">
                <a:latin typeface="Arial MT"/>
                <a:cs typeface="Arial MT"/>
              </a:rPr>
              <a:t>corsi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10" dirty="0" err="1">
                <a:latin typeface="Arial MT"/>
                <a:cs typeface="Arial MT"/>
              </a:rPr>
              <a:t>strutturati</a:t>
            </a:r>
            <a:r>
              <a:rPr lang="it-IT" sz="2400" spc="-10" dirty="0">
                <a:latin typeface="Arial MT"/>
                <a:cs typeface="Arial MT"/>
              </a:rPr>
              <a:t> (da 2 a 10 gg)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400" y="1716151"/>
            <a:ext cx="2272030" cy="1320800"/>
            <a:chOff x="914400" y="1716151"/>
            <a:chExt cx="2272030" cy="1320800"/>
          </a:xfrm>
        </p:grpSpPr>
        <p:sp>
          <p:nvSpPr>
            <p:cNvPr id="5" name="object 5"/>
            <p:cNvSpPr/>
            <p:nvPr/>
          </p:nvSpPr>
          <p:spPr>
            <a:xfrm>
              <a:off x="928687" y="1728851"/>
              <a:ext cx="2239010" cy="1295400"/>
            </a:xfrm>
            <a:custGeom>
              <a:avLst/>
              <a:gdLst/>
              <a:ahLst/>
              <a:cxnLst/>
              <a:rect l="l" t="t" r="r" b="b"/>
              <a:pathLst>
                <a:path w="2239010" h="1295400">
                  <a:moveTo>
                    <a:pt x="2022411" y="0"/>
                  </a:moveTo>
                  <a:lnTo>
                    <a:pt x="215900" y="0"/>
                  </a:lnTo>
                  <a:lnTo>
                    <a:pt x="166395" y="5701"/>
                  </a:lnTo>
                  <a:lnTo>
                    <a:pt x="120951" y="21941"/>
                  </a:lnTo>
                  <a:lnTo>
                    <a:pt x="80864" y="47426"/>
                  </a:lnTo>
                  <a:lnTo>
                    <a:pt x="47430" y="80859"/>
                  </a:lnTo>
                  <a:lnTo>
                    <a:pt x="21943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373"/>
                  </a:lnTo>
                  <a:lnTo>
                    <a:pt x="5701" y="1128888"/>
                  </a:lnTo>
                  <a:lnTo>
                    <a:pt x="21943" y="1174351"/>
                  </a:lnTo>
                  <a:lnTo>
                    <a:pt x="47430" y="1214463"/>
                  </a:lnTo>
                  <a:lnTo>
                    <a:pt x="80864" y="1247923"/>
                  </a:lnTo>
                  <a:lnTo>
                    <a:pt x="120951" y="1273433"/>
                  </a:lnTo>
                  <a:lnTo>
                    <a:pt x="166395" y="1289691"/>
                  </a:lnTo>
                  <a:lnTo>
                    <a:pt x="215900" y="1295400"/>
                  </a:lnTo>
                  <a:lnTo>
                    <a:pt x="2022411" y="1295400"/>
                  </a:lnTo>
                  <a:lnTo>
                    <a:pt x="2071927" y="1289691"/>
                  </a:lnTo>
                  <a:lnTo>
                    <a:pt x="2117390" y="1273433"/>
                  </a:lnTo>
                  <a:lnTo>
                    <a:pt x="2157502" y="1247923"/>
                  </a:lnTo>
                  <a:lnTo>
                    <a:pt x="2190962" y="1214463"/>
                  </a:lnTo>
                  <a:lnTo>
                    <a:pt x="2216471" y="1174351"/>
                  </a:lnTo>
                  <a:lnTo>
                    <a:pt x="2232730" y="1128888"/>
                  </a:lnTo>
                  <a:lnTo>
                    <a:pt x="2238438" y="1079373"/>
                  </a:lnTo>
                  <a:lnTo>
                    <a:pt x="2238438" y="215900"/>
                  </a:lnTo>
                  <a:lnTo>
                    <a:pt x="2232730" y="166391"/>
                  </a:lnTo>
                  <a:lnTo>
                    <a:pt x="2216471" y="120946"/>
                  </a:lnTo>
                  <a:lnTo>
                    <a:pt x="2190962" y="80859"/>
                  </a:lnTo>
                  <a:lnTo>
                    <a:pt x="2157502" y="47426"/>
                  </a:lnTo>
                  <a:lnTo>
                    <a:pt x="2117390" y="21941"/>
                  </a:lnTo>
                  <a:lnTo>
                    <a:pt x="2071927" y="5701"/>
                  </a:lnTo>
                  <a:lnTo>
                    <a:pt x="202241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8687" y="1728851"/>
              <a:ext cx="2239010" cy="1295400"/>
            </a:xfrm>
            <a:custGeom>
              <a:avLst/>
              <a:gdLst/>
              <a:ahLst/>
              <a:cxnLst/>
              <a:rect l="l" t="t" r="r" b="b"/>
              <a:pathLst>
                <a:path w="2239010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3" y="120946"/>
                  </a:lnTo>
                  <a:lnTo>
                    <a:pt x="47430" y="80859"/>
                  </a:lnTo>
                  <a:lnTo>
                    <a:pt x="80864" y="47426"/>
                  </a:lnTo>
                  <a:lnTo>
                    <a:pt x="120951" y="21941"/>
                  </a:lnTo>
                  <a:lnTo>
                    <a:pt x="166395" y="5701"/>
                  </a:lnTo>
                  <a:lnTo>
                    <a:pt x="215900" y="0"/>
                  </a:lnTo>
                  <a:lnTo>
                    <a:pt x="2022411" y="0"/>
                  </a:lnTo>
                  <a:lnTo>
                    <a:pt x="2071927" y="5701"/>
                  </a:lnTo>
                  <a:lnTo>
                    <a:pt x="2117390" y="21941"/>
                  </a:lnTo>
                  <a:lnTo>
                    <a:pt x="2157502" y="47426"/>
                  </a:lnTo>
                  <a:lnTo>
                    <a:pt x="2190962" y="80859"/>
                  </a:lnTo>
                  <a:lnTo>
                    <a:pt x="2216471" y="120946"/>
                  </a:lnTo>
                  <a:lnTo>
                    <a:pt x="2232730" y="166391"/>
                  </a:lnTo>
                  <a:lnTo>
                    <a:pt x="2238438" y="215900"/>
                  </a:lnTo>
                  <a:lnTo>
                    <a:pt x="2238438" y="1079373"/>
                  </a:lnTo>
                  <a:lnTo>
                    <a:pt x="2232730" y="1128888"/>
                  </a:lnTo>
                  <a:lnTo>
                    <a:pt x="2216471" y="1174351"/>
                  </a:lnTo>
                  <a:lnTo>
                    <a:pt x="2190962" y="1214463"/>
                  </a:lnTo>
                  <a:lnTo>
                    <a:pt x="2157502" y="1247923"/>
                  </a:lnTo>
                  <a:lnTo>
                    <a:pt x="2117390" y="1273433"/>
                  </a:lnTo>
                  <a:lnTo>
                    <a:pt x="2071927" y="1289691"/>
                  </a:lnTo>
                  <a:lnTo>
                    <a:pt x="2022411" y="1295400"/>
                  </a:lnTo>
                  <a:lnTo>
                    <a:pt x="215900" y="1295400"/>
                  </a:lnTo>
                  <a:lnTo>
                    <a:pt x="166395" y="1289691"/>
                  </a:lnTo>
                  <a:lnTo>
                    <a:pt x="120951" y="1273433"/>
                  </a:lnTo>
                  <a:lnTo>
                    <a:pt x="80864" y="1247923"/>
                  </a:lnTo>
                  <a:lnTo>
                    <a:pt x="47430" y="1214463"/>
                  </a:lnTo>
                  <a:lnTo>
                    <a:pt x="21943" y="1174351"/>
                  </a:lnTo>
                  <a:lnTo>
                    <a:pt x="5701" y="1128888"/>
                  </a:lnTo>
                  <a:lnTo>
                    <a:pt x="0" y="1079373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375" y="1828736"/>
              <a:ext cx="2033651" cy="8048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2209736"/>
              <a:ext cx="2271776" cy="8048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34427" y="1903730"/>
            <a:ext cx="1812925" cy="8655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180975">
              <a:lnSpc>
                <a:spcPts val="3000"/>
              </a:lnSpc>
              <a:spcBef>
                <a:spcPts val="705"/>
              </a:spcBef>
            </a:pP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Mobilità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dello</a:t>
            </a:r>
            <a:r>
              <a:rPr sz="3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0875" y="3248025"/>
            <a:ext cx="7410450" cy="15906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195066" y="3384804"/>
            <a:ext cx="5075555" cy="1107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indent="-227329">
              <a:lnSpc>
                <a:spcPts val="2865"/>
              </a:lnSpc>
              <a:spcBef>
                <a:spcPts val="105"/>
              </a:spcBef>
              <a:buClr>
                <a:srgbClr val="FFC000"/>
              </a:buClr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Mobilità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individuale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breve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periodo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ts val="2815"/>
              </a:lnSpc>
              <a:buClr>
                <a:srgbClr val="FFC000"/>
              </a:buClr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Mobilità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gruppo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breve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periodo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ts val="2830"/>
              </a:lnSpc>
              <a:buClr>
                <a:srgbClr val="FFC000"/>
              </a:buClr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Mobilità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individuale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lungo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periodo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5512" y="3344926"/>
            <a:ext cx="2366010" cy="1320800"/>
            <a:chOff x="925512" y="3344926"/>
            <a:chExt cx="2366010" cy="1320800"/>
          </a:xfrm>
        </p:grpSpPr>
        <p:sp>
          <p:nvSpPr>
            <p:cNvPr id="13" name="object 13"/>
            <p:cNvSpPr/>
            <p:nvPr/>
          </p:nvSpPr>
          <p:spPr>
            <a:xfrm>
              <a:off x="938212" y="3357626"/>
              <a:ext cx="2267585" cy="1295400"/>
            </a:xfrm>
            <a:custGeom>
              <a:avLst/>
              <a:gdLst/>
              <a:ahLst/>
              <a:cxnLst/>
              <a:rect l="l" t="t" r="r" b="b"/>
              <a:pathLst>
                <a:path w="2267585" h="1295400">
                  <a:moveTo>
                    <a:pt x="2050986" y="0"/>
                  </a:moveTo>
                  <a:lnTo>
                    <a:pt x="215900" y="0"/>
                  </a:lnTo>
                  <a:lnTo>
                    <a:pt x="166395" y="5701"/>
                  </a:lnTo>
                  <a:lnTo>
                    <a:pt x="120951" y="21941"/>
                  </a:lnTo>
                  <a:lnTo>
                    <a:pt x="80864" y="47426"/>
                  </a:lnTo>
                  <a:lnTo>
                    <a:pt x="47430" y="80859"/>
                  </a:lnTo>
                  <a:lnTo>
                    <a:pt x="21943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373"/>
                  </a:lnTo>
                  <a:lnTo>
                    <a:pt x="5701" y="1128888"/>
                  </a:lnTo>
                  <a:lnTo>
                    <a:pt x="21943" y="1174351"/>
                  </a:lnTo>
                  <a:lnTo>
                    <a:pt x="47430" y="1214463"/>
                  </a:lnTo>
                  <a:lnTo>
                    <a:pt x="80864" y="1247923"/>
                  </a:lnTo>
                  <a:lnTo>
                    <a:pt x="120951" y="1273433"/>
                  </a:lnTo>
                  <a:lnTo>
                    <a:pt x="166395" y="1289691"/>
                  </a:lnTo>
                  <a:lnTo>
                    <a:pt x="215900" y="1295400"/>
                  </a:lnTo>
                  <a:lnTo>
                    <a:pt x="2050986" y="1295400"/>
                  </a:lnTo>
                  <a:lnTo>
                    <a:pt x="2100502" y="1289691"/>
                  </a:lnTo>
                  <a:lnTo>
                    <a:pt x="2145965" y="1273433"/>
                  </a:lnTo>
                  <a:lnTo>
                    <a:pt x="2186077" y="1247923"/>
                  </a:lnTo>
                  <a:lnTo>
                    <a:pt x="2219537" y="1214463"/>
                  </a:lnTo>
                  <a:lnTo>
                    <a:pt x="2245046" y="1174351"/>
                  </a:lnTo>
                  <a:lnTo>
                    <a:pt x="2261305" y="1128888"/>
                  </a:lnTo>
                  <a:lnTo>
                    <a:pt x="2267013" y="1079373"/>
                  </a:lnTo>
                  <a:lnTo>
                    <a:pt x="2267013" y="215900"/>
                  </a:lnTo>
                  <a:lnTo>
                    <a:pt x="2261305" y="166391"/>
                  </a:lnTo>
                  <a:lnTo>
                    <a:pt x="2245046" y="120946"/>
                  </a:lnTo>
                  <a:lnTo>
                    <a:pt x="2219537" y="80859"/>
                  </a:lnTo>
                  <a:lnTo>
                    <a:pt x="2186077" y="47426"/>
                  </a:lnTo>
                  <a:lnTo>
                    <a:pt x="2145965" y="21941"/>
                  </a:lnTo>
                  <a:lnTo>
                    <a:pt x="2100502" y="5701"/>
                  </a:lnTo>
                  <a:lnTo>
                    <a:pt x="20509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212" y="3357626"/>
              <a:ext cx="2267585" cy="1295400"/>
            </a:xfrm>
            <a:custGeom>
              <a:avLst/>
              <a:gdLst/>
              <a:ahLst/>
              <a:cxnLst/>
              <a:rect l="l" t="t" r="r" b="b"/>
              <a:pathLst>
                <a:path w="2267585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3" y="120946"/>
                  </a:lnTo>
                  <a:lnTo>
                    <a:pt x="47430" y="80859"/>
                  </a:lnTo>
                  <a:lnTo>
                    <a:pt x="80864" y="47426"/>
                  </a:lnTo>
                  <a:lnTo>
                    <a:pt x="120951" y="21941"/>
                  </a:lnTo>
                  <a:lnTo>
                    <a:pt x="166395" y="5701"/>
                  </a:lnTo>
                  <a:lnTo>
                    <a:pt x="215900" y="0"/>
                  </a:lnTo>
                  <a:lnTo>
                    <a:pt x="2050986" y="0"/>
                  </a:lnTo>
                  <a:lnTo>
                    <a:pt x="2100502" y="5701"/>
                  </a:lnTo>
                  <a:lnTo>
                    <a:pt x="2145965" y="21941"/>
                  </a:lnTo>
                  <a:lnTo>
                    <a:pt x="2186077" y="47426"/>
                  </a:lnTo>
                  <a:lnTo>
                    <a:pt x="2219537" y="80859"/>
                  </a:lnTo>
                  <a:lnTo>
                    <a:pt x="2245046" y="120946"/>
                  </a:lnTo>
                  <a:lnTo>
                    <a:pt x="2261305" y="166391"/>
                  </a:lnTo>
                  <a:lnTo>
                    <a:pt x="2267013" y="215900"/>
                  </a:lnTo>
                  <a:lnTo>
                    <a:pt x="2267013" y="1079373"/>
                  </a:lnTo>
                  <a:lnTo>
                    <a:pt x="2261305" y="1128888"/>
                  </a:lnTo>
                  <a:lnTo>
                    <a:pt x="2245046" y="1174351"/>
                  </a:lnTo>
                  <a:lnTo>
                    <a:pt x="2219537" y="1214463"/>
                  </a:lnTo>
                  <a:lnTo>
                    <a:pt x="2186077" y="1247923"/>
                  </a:lnTo>
                  <a:lnTo>
                    <a:pt x="2145965" y="1273433"/>
                  </a:lnTo>
                  <a:lnTo>
                    <a:pt x="2100502" y="1289691"/>
                  </a:lnTo>
                  <a:lnTo>
                    <a:pt x="2050986" y="1295400"/>
                  </a:lnTo>
                  <a:lnTo>
                    <a:pt x="215900" y="1295400"/>
                  </a:lnTo>
                  <a:lnTo>
                    <a:pt x="166395" y="1289691"/>
                  </a:lnTo>
                  <a:lnTo>
                    <a:pt x="120951" y="1273433"/>
                  </a:lnTo>
                  <a:lnTo>
                    <a:pt x="80864" y="1247923"/>
                  </a:lnTo>
                  <a:lnTo>
                    <a:pt x="47430" y="1214463"/>
                  </a:lnTo>
                  <a:lnTo>
                    <a:pt x="21943" y="1174351"/>
                  </a:lnTo>
                  <a:lnTo>
                    <a:pt x="5701" y="1128888"/>
                  </a:lnTo>
                  <a:lnTo>
                    <a:pt x="0" y="1079373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550" y="3495611"/>
              <a:ext cx="2319401" cy="7572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3975" y="3848036"/>
              <a:ext cx="1509649" cy="75723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76655" y="3569652"/>
            <a:ext cx="1778635" cy="80200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65125" marR="5080" indent="-352425">
              <a:lnSpc>
                <a:spcPts val="2780"/>
              </a:lnSpc>
              <a:spcBef>
                <a:spcPts val="650"/>
              </a:spcBef>
            </a:pP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Mobilità</a:t>
            </a:r>
            <a:r>
              <a:rPr sz="275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b="1" spc="-35" dirty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sz="2750" b="1" spc="-10" dirty="0">
                <a:solidFill>
                  <a:srgbClr val="FFFFFF"/>
                </a:solidFill>
                <a:latin typeface="Arial"/>
                <a:cs typeface="Arial"/>
              </a:rPr>
              <a:t>alunni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62300" y="4972050"/>
            <a:ext cx="7439025" cy="147637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169285" y="5100002"/>
            <a:ext cx="437515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865"/>
              </a:lnSpc>
              <a:spcBef>
                <a:spcPts val="100"/>
              </a:spcBef>
              <a:buClr>
                <a:srgbClr val="FFC000"/>
              </a:buClr>
              <a:buChar char="•"/>
              <a:tabLst>
                <a:tab pos="240665" algn="l"/>
              </a:tabLst>
            </a:pPr>
            <a:r>
              <a:rPr sz="2400" dirty="0">
                <a:latin typeface="Arial MT"/>
                <a:cs typeface="Arial MT"/>
              </a:rPr>
              <a:t>Invitare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esperti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ts val="2815"/>
              </a:lnSpc>
              <a:buClr>
                <a:srgbClr val="FFC000"/>
              </a:buClr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Visite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preparatorie</a:t>
            </a:r>
            <a:endParaRPr sz="2400">
              <a:latin typeface="Arial MT"/>
              <a:cs typeface="Arial MT"/>
            </a:endParaRPr>
          </a:p>
          <a:p>
            <a:pPr marL="240665" indent="-227965">
              <a:lnSpc>
                <a:spcPts val="2830"/>
              </a:lnSpc>
              <a:buClr>
                <a:srgbClr val="FFC000"/>
              </a:buClr>
              <a:buChar char="•"/>
              <a:tabLst>
                <a:tab pos="240665" algn="l"/>
              </a:tabLst>
            </a:pPr>
            <a:r>
              <a:rPr sz="2400" dirty="0">
                <a:latin typeface="Arial MT"/>
                <a:cs typeface="Arial MT"/>
              </a:rPr>
              <a:t>Ospitare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docenti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formazione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15987" y="5164201"/>
            <a:ext cx="2264410" cy="1336675"/>
            <a:chOff x="915987" y="5164201"/>
            <a:chExt cx="2264410" cy="1336675"/>
          </a:xfrm>
        </p:grpSpPr>
        <p:sp>
          <p:nvSpPr>
            <p:cNvPr id="21" name="object 21"/>
            <p:cNvSpPr/>
            <p:nvPr/>
          </p:nvSpPr>
          <p:spPr>
            <a:xfrm>
              <a:off x="928687" y="5176901"/>
              <a:ext cx="2239010" cy="1285875"/>
            </a:xfrm>
            <a:custGeom>
              <a:avLst/>
              <a:gdLst/>
              <a:ahLst/>
              <a:cxnLst/>
              <a:rect l="l" t="t" r="r" b="b"/>
              <a:pathLst>
                <a:path w="2239010" h="1285875">
                  <a:moveTo>
                    <a:pt x="2024062" y="0"/>
                  </a:moveTo>
                  <a:lnTo>
                    <a:pt x="214312" y="0"/>
                  </a:lnTo>
                  <a:lnTo>
                    <a:pt x="165171" y="5656"/>
                  </a:lnTo>
                  <a:lnTo>
                    <a:pt x="120062" y="21769"/>
                  </a:lnTo>
                  <a:lnTo>
                    <a:pt x="80269" y="47056"/>
                  </a:lnTo>
                  <a:lnTo>
                    <a:pt x="47081" y="80231"/>
                  </a:lnTo>
                  <a:lnTo>
                    <a:pt x="21782" y="120011"/>
                  </a:lnTo>
                  <a:lnTo>
                    <a:pt x="5660" y="165111"/>
                  </a:lnTo>
                  <a:lnTo>
                    <a:pt x="0" y="214249"/>
                  </a:lnTo>
                  <a:lnTo>
                    <a:pt x="0" y="1071499"/>
                  </a:lnTo>
                  <a:lnTo>
                    <a:pt x="5660" y="1120639"/>
                  </a:lnTo>
                  <a:lnTo>
                    <a:pt x="21782" y="1165749"/>
                  </a:lnTo>
                  <a:lnTo>
                    <a:pt x="47081" y="1205541"/>
                  </a:lnTo>
                  <a:lnTo>
                    <a:pt x="80269" y="1238730"/>
                  </a:lnTo>
                  <a:lnTo>
                    <a:pt x="120062" y="1264028"/>
                  </a:lnTo>
                  <a:lnTo>
                    <a:pt x="165171" y="1280151"/>
                  </a:lnTo>
                  <a:lnTo>
                    <a:pt x="214312" y="1285811"/>
                  </a:lnTo>
                  <a:lnTo>
                    <a:pt x="2024062" y="1285811"/>
                  </a:lnTo>
                  <a:lnTo>
                    <a:pt x="2073206" y="1280151"/>
                  </a:lnTo>
                  <a:lnTo>
                    <a:pt x="2118325" y="1264028"/>
                  </a:lnTo>
                  <a:lnTo>
                    <a:pt x="2158130" y="1238730"/>
                  </a:lnTo>
                  <a:lnTo>
                    <a:pt x="2191332" y="1205541"/>
                  </a:lnTo>
                  <a:lnTo>
                    <a:pt x="2216643" y="1165749"/>
                  </a:lnTo>
                  <a:lnTo>
                    <a:pt x="2232774" y="1120639"/>
                  </a:lnTo>
                  <a:lnTo>
                    <a:pt x="2238438" y="1071499"/>
                  </a:lnTo>
                  <a:lnTo>
                    <a:pt x="2238438" y="214249"/>
                  </a:lnTo>
                  <a:lnTo>
                    <a:pt x="2232774" y="165111"/>
                  </a:lnTo>
                  <a:lnTo>
                    <a:pt x="2216643" y="120011"/>
                  </a:lnTo>
                  <a:lnTo>
                    <a:pt x="2191332" y="80231"/>
                  </a:lnTo>
                  <a:lnTo>
                    <a:pt x="2158130" y="47056"/>
                  </a:lnTo>
                  <a:lnTo>
                    <a:pt x="2118325" y="21769"/>
                  </a:lnTo>
                  <a:lnTo>
                    <a:pt x="2073206" y="5656"/>
                  </a:lnTo>
                  <a:lnTo>
                    <a:pt x="202406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8687" y="5176901"/>
              <a:ext cx="2239010" cy="1285875"/>
            </a:xfrm>
            <a:custGeom>
              <a:avLst/>
              <a:gdLst/>
              <a:ahLst/>
              <a:cxnLst/>
              <a:rect l="l" t="t" r="r" b="b"/>
              <a:pathLst>
                <a:path w="2239010" h="1285875">
                  <a:moveTo>
                    <a:pt x="0" y="214249"/>
                  </a:moveTo>
                  <a:lnTo>
                    <a:pt x="5660" y="165111"/>
                  </a:lnTo>
                  <a:lnTo>
                    <a:pt x="21782" y="120011"/>
                  </a:lnTo>
                  <a:lnTo>
                    <a:pt x="47081" y="80231"/>
                  </a:lnTo>
                  <a:lnTo>
                    <a:pt x="80269" y="47056"/>
                  </a:lnTo>
                  <a:lnTo>
                    <a:pt x="120062" y="21769"/>
                  </a:lnTo>
                  <a:lnTo>
                    <a:pt x="165171" y="5656"/>
                  </a:lnTo>
                  <a:lnTo>
                    <a:pt x="214312" y="0"/>
                  </a:lnTo>
                  <a:lnTo>
                    <a:pt x="2024062" y="0"/>
                  </a:lnTo>
                  <a:lnTo>
                    <a:pt x="2073206" y="5656"/>
                  </a:lnTo>
                  <a:lnTo>
                    <a:pt x="2118325" y="21769"/>
                  </a:lnTo>
                  <a:lnTo>
                    <a:pt x="2158130" y="47056"/>
                  </a:lnTo>
                  <a:lnTo>
                    <a:pt x="2191332" y="80231"/>
                  </a:lnTo>
                  <a:lnTo>
                    <a:pt x="2216643" y="120011"/>
                  </a:lnTo>
                  <a:lnTo>
                    <a:pt x="2232774" y="165111"/>
                  </a:lnTo>
                  <a:lnTo>
                    <a:pt x="2238438" y="214249"/>
                  </a:lnTo>
                  <a:lnTo>
                    <a:pt x="2238438" y="1071499"/>
                  </a:lnTo>
                  <a:lnTo>
                    <a:pt x="2232774" y="1120639"/>
                  </a:lnTo>
                  <a:lnTo>
                    <a:pt x="2216643" y="1165749"/>
                  </a:lnTo>
                  <a:lnTo>
                    <a:pt x="2191332" y="1205541"/>
                  </a:lnTo>
                  <a:lnTo>
                    <a:pt x="2158130" y="1238730"/>
                  </a:lnTo>
                  <a:lnTo>
                    <a:pt x="2118325" y="1264028"/>
                  </a:lnTo>
                  <a:lnTo>
                    <a:pt x="2073206" y="1280151"/>
                  </a:lnTo>
                  <a:lnTo>
                    <a:pt x="2024062" y="1285811"/>
                  </a:lnTo>
                  <a:lnTo>
                    <a:pt x="214312" y="1285811"/>
                  </a:lnTo>
                  <a:lnTo>
                    <a:pt x="165171" y="1280151"/>
                  </a:lnTo>
                  <a:lnTo>
                    <a:pt x="120062" y="1264028"/>
                  </a:lnTo>
                  <a:lnTo>
                    <a:pt x="80269" y="1238730"/>
                  </a:lnTo>
                  <a:lnTo>
                    <a:pt x="47081" y="1205541"/>
                  </a:lnTo>
                  <a:lnTo>
                    <a:pt x="21782" y="1165749"/>
                  </a:lnTo>
                  <a:lnTo>
                    <a:pt x="5660" y="1120639"/>
                  </a:lnTo>
                  <a:lnTo>
                    <a:pt x="0" y="1071499"/>
                  </a:lnTo>
                  <a:lnTo>
                    <a:pt x="0" y="21424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3975" y="5219700"/>
              <a:ext cx="1566799" cy="8715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3475" y="5629275"/>
              <a:ext cx="1833626" cy="87153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370583" y="5313362"/>
            <a:ext cx="1330325" cy="92836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190500">
              <a:lnSpc>
                <a:spcPts val="3229"/>
              </a:lnSpc>
              <a:spcBef>
                <a:spcPts val="74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Altre attività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472" rIns="0" bIns="0" rtlCol="0">
            <a:spAutoFit/>
          </a:bodyPr>
          <a:lstStyle/>
          <a:p>
            <a:pPr marL="2606040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latin typeface="Calibri"/>
                <a:cs typeface="Calibri"/>
              </a:rPr>
              <a:t>KA1:</a:t>
            </a:r>
            <a:r>
              <a:rPr sz="4800" spc="-5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quali</a:t>
            </a:r>
            <a:r>
              <a:rPr sz="4800" spc="2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mobilità?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675" y="5286375"/>
            <a:ext cx="990600" cy="11525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96550" y="1609725"/>
            <a:ext cx="9906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2799</Words>
  <Application>Microsoft Office PowerPoint</Application>
  <PresentationFormat>Widescreen</PresentationFormat>
  <Paragraphs>359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7" baseType="lpstr">
      <vt:lpstr>Arial</vt:lpstr>
      <vt:lpstr>Arial MT</vt:lpstr>
      <vt:lpstr>Arial Unicode MS</vt:lpstr>
      <vt:lpstr>Calibri</vt:lpstr>
      <vt:lpstr>Calibri Light</vt:lpstr>
      <vt:lpstr>Roboto</vt:lpstr>
      <vt:lpstr>Times New Roman</vt:lpstr>
      <vt:lpstr>Trebuchet MS</vt:lpstr>
      <vt:lpstr>Wingdings</vt:lpstr>
      <vt:lpstr>Office Theme</vt:lpstr>
      <vt:lpstr>WEBINAR</vt:lpstr>
      <vt:lpstr>Struttura di Erasmus+ 2021-2027</vt:lpstr>
      <vt:lpstr>Erasmus+ Scuola: Quali opportunità? Azione chiave 1</vt:lpstr>
      <vt:lpstr>Azione chiave 2 - KA 2</vt:lpstr>
      <vt:lpstr>KA122: Cosa sono?</vt:lpstr>
      <vt:lpstr>CALL 2025:</vt:lpstr>
      <vt:lpstr>Paesi del Programma</vt:lpstr>
      <vt:lpstr>Consorzi</vt:lpstr>
      <vt:lpstr>KA1: quali mobilità?</vt:lpstr>
      <vt:lpstr>Mobilità dello staff</vt:lpstr>
      <vt:lpstr>Mobilità dello staff - Settore Scuola</vt:lpstr>
      <vt:lpstr>Mobilità dello staff</vt:lpstr>
      <vt:lpstr>Mobilità degli alunni</vt:lpstr>
      <vt:lpstr>MOBILITA’ INDIVIDUALE DEGLI ALUNNI</vt:lpstr>
      <vt:lpstr>Mobilità degli alunni</vt:lpstr>
      <vt:lpstr>Mobilità degli alunni</vt:lpstr>
      <vt:lpstr>MOBILITA’ DI GRUPPO ALUNNI</vt:lpstr>
      <vt:lpstr>Altre attività</vt:lpstr>
      <vt:lpstr>Quali sono le regole di finanziamento?</vt:lpstr>
      <vt:lpstr>Supporto Organizzativo</vt:lpstr>
      <vt:lpstr>Viaggio</vt:lpstr>
      <vt:lpstr>Supporto Individuale</vt:lpstr>
      <vt:lpstr>Contributo per il Corso</vt:lpstr>
      <vt:lpstr>CONTRIBUTI CORSI E FORMAZIONE</vt:lpstr>
      <vt:lpstr>Presentazione standard di PowerPoint</vt:lpstr>
      <vt:lpstr>Supporto Linguistico</vt:lpstr>
      <vt:lpstr>Supporto all’Inclusione per le organizzazioni</vt:lpstr>
      <vt:lpstr>Supporto all’Inclusione dei partecipanti</vt:lpstr>
      <vt:lpstr>Costi Eccezionali Costi Reali</vt:lpstr>
      <vt:lpstr>Organizzazioni di supporto</vt:lpstr>
      <vt:lpstr>Per presentare la candidatura</vt:lpstr>
      <vt:lpstr>Per presentare la candidatura</vt:lpstr>
      <vt:lpstr>IL CODICE OID</vt:lpstr>
      <vt:lpstr>Per presentare la candidatura</vt:lpstr>
      <vt:lpstr>Per presentare la candidatura</vt:lpstr>
      <vt:lpstr>IMPOSTAZIONE DI UN PROGETTO</vt:lpstr>
      <vt:lpstr>MODULO DI CANDIDATURA KA122</vt:lpstr>
      <vt:lpstr>STANDARD DI QUALITA’</vt:lpstr>
      <vt:lpstr>CRITERI DI VALUTAZIONE</vt:lpstr>
      <vt:lpstr>Risorse a supporto</vt:lpstr>
      <vt:lpstr>Risorse a supporto</vt:lpstr>
      <vt:lpstr>Risorse a supporto</vt:lpstr>
      <vt:lpstr>Risorse a supporto</vt:lpstr>
      <vt:lpstr>Risorse a supporto</vt:lpstr>
      <vt:lpstr>IMPORTANTE !!</vt:lpstr>
      <vt:lpstr>RETE AMBASCIATORI ERASMUS+ SCUOLA</vt:lpstr>
      <vt:lpstr>Tutte le info su: www.erasmusplus.it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</dc:title>
  <dc:creator>Administrator</dc:creator>
  <cp:lastModifiedBy>Lucia Shilter</cp:lastModifiedBy>
  <cp:revision>20</cp:revision>
  <dcterms:created xsi:type="dcterms:W3CDTF">2024-10-18T12:16:11Z</dcterms:created>
  <dcterms:modified xsi:type="dcterms:W3CDTF">2025-01-23T10:04:08Z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LastSaved">
    <vt:filetime>2024-10-18T00:00:00Z</vt:filetime>
  </property>
</Properties>
</file>