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465" r:id="rId2"/>
    <p:sldId id="458" r:id="rId3"/>
    <p:sldId id="460" r:id="rId4"/>
    <p:sldId id="462" r:id="rId5"/>
    <p:sldId id="459" r:id="rId6"/>
    <p:sldId id="461" r:id="rId7"/>
    <p:sldId id="463" r:id="rId8"/>
    <p:sldId id="466" r:id="rId9"/>
    <p:sldId id="467" r:id="rId10"/>
    <p:sldId id="468" r:id="rId11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izio Capitolo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8214" y="1"/>
            <a:ext cx="2813785" cy="1989221"/>
          </a:xfrm>
          <a:prstGeom prst="rect">
            <a:avLst/>
          </a:prstGeom>
        </p:spPr>
      </p:pic>
      <p:sp>
        <p:nvSpPr>
          <p:cNvPr id="8" name="Shape 87"/>
          <p:cNvSpPr txBox="1">
            <a:spLocks/>
          </p:cNvSpPr>
          <p:nvPr userDrawn="1"/>
        </p:nvSpPr>
        <p:spPr>
          <a:xfrm>
            <a:off x="6838523" y="6413446"/>
            <a:ext cx="4299283" cy="336860"/>
          </a:xfrm>
          <a:prstGeom prst="rect">
            <a:avLst/>
          </a:prstGeom>
          <a:noFill/>
          <a:ln>
            <a:noFill/>
          </a:ln>
        </p:spPr>
        <p:txBody>
          <a:bodyPr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Karla"/>
              <a:buChar char="▸"/>
              <a:defRPr sz="1600" b="0" i="0" u="none" strike="noStrike" cap="none">
                <a:solidFill>
                  <a:srgbClr val="999999"/>
                </a:solidFill>
                <a:latin typeface="Karla"/>
                <a:ea typeface="Karla"/>
                <a:cs typeface="Karla"/>
                <a:sym typeface="Karla"/>
              </a:defRPr>
            </a:lvl1pPr>
            <a:lvl2pPr marR="0" lvl="1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Karla"/>
              <a:buChar char="▹"/>
              <a:defRPr sz="1600" b="0" i="0" u="none" strike="noStrike" cap="none">
                <a:solidFill>
                  <a:srgbClr val="999999"/>
                </a:solidFill>
                <a:latin typeface="Karla"/>
                <a:ea typeface="Karla"/>
                <a:cs typeface="Karla"/>
                <a:sym typeface="Karla"/>
              </a:defRPr>
            </a:lvl2pPr>
            <a:lvl3pPr marR="0" lvl="2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Karla"/>
              <a:buChar char="▹"/>
              <a:defRPr sz="1600" b="0" i="0" u="none" strike="noStrike" cap="none">
                <a:solidFill>
                  <a:srgbClr val="999999"/>
                </a:solidFill>
                <a:latin typeface="Karla"/>
                <a:ea typeface="Karla"/>
                <a:cs typeface="Karla"/>
                <a:sym typeface="Karla"/>
              </a:defRPr>
            </a:lvl3pPr>
            <a:lvl4pPr marR="0" lvl="3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Karla"/>
              <a:buNone/>
              <a:defRPr sz="1600" b="0" i="0" u="none" strike="noStrike" cap="none">
                <a:solidFill>
                  <a:srgbClr val="999999"/>
                </a:solidFill>
                <a:latin typeface="Karla"/>
                <a:ea typeface="Karla"/>
                <a:cs typeface="Karla"/>
                <a:sym typeface="Karla"/>
              </a:defRPr>
            </a:lvl4pPr>
            <a:lvl5pPr marR="0" lvl="4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Karla"/>
              <a:buNone/>
              <a:defRPr sz="1600" b="0" i="0" u="none" strike="noStrike" cap="none">
                <a:solidFill>
                  <a:srgbClr val="999999"/>
                </a:solidFill>
                <a:latin typeface="Karla"/>
                <a:ea typeface="Karla"/>
                <a:cs typeface="Karla"/>
                <a:sym typeface="Karla"/>
              </a:defRPr>
            </a:lvl5pPr>
            <a:lvl6pPr marR="0" lvl="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Karla"/>
              <a:buNone/>
              <a:defRPr sz="1600" b="0" i="0" u="none" strike="noStrike" cap="none">
                <a:solidFill>
                  <a:srgbClr val="999999"/>
                </a:solidFill>
                <a:latin typeface="Karla"/>
                <a:ea typeface="Karla"/>
                <a:cs typeface="Karla"/>
                <a:sym typeface="Karla"/>
              </a:defRPr>
            </a:lvl6pPr>
            <a:lvl7pPr marR="0" lvl="6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Karla"/>
              <a:buNone/>
              <a:defRPr sz="1600" b="0" i="0" u="none" strike="noStrike" cap="none">
                <a:solidFill>
                  <a:srgbClr val="999999"/>
                </a:solidFill>
                <a:latin typeface="Karla"/>
                <a:ea typeface="Karla"/>
                <a:cs typeface="Karla"/>
                <a:sym typeface="Karla"/>
              </a:defRPr>
            </a:lvl7pPr>
            <a:lvl8pPr marR="0" lvl="7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Karla"/>
              <a:buNone/>
              <a:defRPr sz="1600" b="0" i="0" u="none" strike="noStrike" cap="none">
                <a:solidFill>
                  <a:srgbClr val="999999"/>
                </a:solidFill>
                <a:latin typeface="Karla"/>
                <a:ea typeface="Karla"/>
                <a:cs typeface="Karla"/>
                <a:sym typeface="Karla"/>
              </a:defRPr>
            </a:lvl8pPr>
            <a:lvl9pPr marR="0" lvl="8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Karla"/>
              <a:buNone/>
              <a:defRPr sz="1600" b="0" i="0" u="none" strike="noStrike" cap="none">
                <a:solidFill>
                  <a:srgbClr val="999999"/>
                </a:solidFill>
                <a:latin typeface="Karla"/>
                <a:ea typeface="Karla"/>
                <a:cs typeface="Karla"/>
                <a:sym typeface="Karla"/>
              </a:defRPr>
            </a:lvl9pPr>
          </a:lstStyle>
          <a:p>
            <a:pPr>
              <a:spcBef>
                <a:spcPts val="0"/>
              </a:spcBef>
              <a:buNone/>
            </a:pPr>
            <a:r>
              <a:rPr lang="it-IT" sz="800" dirty="0">
                <a:solidFill>
                  <a:schemeClr val="bg1"/>
                </a:solidFill>
              </a:rPr>
              <a:t>Direzione Generale per i contratti, gli acquisti e per i sistemi informativi e la statistica </a:t>
            </a:r>
            <a:endParaRPr lang="en" sz="800" dirty="0">
              <a:solidFill>
                <a:schemeClr val="bg1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8924" y="6396171"/>
            <a:ext cx="923829" cy="354135"/>
          </a:xfrm>
          <a:prstGeom prst="rect">
            <a:avLst/>
          </a:prstGeom>
        </p:spPr>
      </p:pic>
      <p:sp>
        <p:nvSpPr>
          <p:cNvPr id="10" name="Shape 79"/>
          <p:cNvSpPr txBox="1">
            <a:spLocks/>
          </p:cNvSpPr>
          <p:nvPr userDrawn="1"/>
        </p:nvSpPr>
        <p:spPr>
          <a:xfrm>
            <a:off x="399630" y="6204921"/>
            <a:ext cx="7532596" cy="545385"/>
          </a:xfrm>
          <a:prstGeom prst="rect">
            <a:avLst/>
          </a:prstGeom>
          <a:noFill/>
          <a:ln>
            <a:noFill/>
          </a:ln>
        </p:spPr>
        <p:txBody>
          <a:bodyPr lIns="121900" tIns="121900" rIns="121900" bIns="12190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ct val="100000"/>
              <a:buFont typeface="Montserrat"/>
              <a:buNone/>
              <a:defRPr sz="1200" b="1" i="0" u="none" strike="noStrike" cap="none">
                <a:solidFill>
                  <a:srgbClr val="B7B7B7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buClr>
                <a:srgbClr val="B7B7B7"/>
              </a:buClr>
              <a:buSzPct val="100000"/>
              <a:buFont typeface="Montserrat"/>
              <a:buNone/>
              <a:defRPr sz="1200" b="1">
                <a:solidFill>
                  <a:srgbClr val="B7B7B7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spcBef>
                <a:spcPts val="0"/>
              </a:spcBef>
              <a:buClr>
                <a:srgbClr val="B7B7B7"/>
              </a:buClr>
              <a:buSzPct val="100000"/>
              <a:buFont typeface="Montserrat"/>
              <a:buNone/>
              <a:defRPr sz="1200" b="1">
                <a:solidFill>
                  <a:srgbClr val="B7B7B7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spcBef>
                <a:spcPts val="0"/>
              </a:spcBef>
              <a:buClr>
                <a:srgbClr val="B7B7B7"/>
              </a:buClr>
              <a:buSzPct val="100000"/>
              <a:buFont typeface="Montserrat"/>
              <a:buNone/>
              <a:defRPr sz="1200" b="1">
                <a:solidFill>
                  <a:srgbClr val="B7B7B7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spcBef>
                <a:spcPts val="0"/>
              </a:spcBef>
              <a:buClr>
                <a:srgbClr val="B7B7B7"/>
              </a:buClr>
              <a:buSzPct val="100000"/>
              <a:buFont typeface="Montserrat"/>
              <a:buNone/>
              <a:defRPr sz="1200" b="1">
                <a:solidFill>
                  <a:srgbClr val="B7B7B7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spcBef>
                <a:spcPts val="0"/>
              </a:spcBef>
              <a:buClr>
                <a:srgbClr val="B7B7B7"/>
              </a:buClr>
              <a:buSzPct val="100000"/>
              <a:buFont typeface="Montserrat"/>
              <a:buNone/>
              <a:defRPr sz="1200" b="1">
                <a:solidFill>
                  <a:srgbClr val="B7B7B7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spcBef>
                <a:spcPts val="0"/>
              </a:spcBef>
              <a:buClr>
                <a:srgbClr val="B7B7B7"/>
              </a:buClr>
              <a:buSzPct val="100000"/>
              <a:buFont typeface="Montserrat"/>
              <a:buNone/>
              <a:defRPr sz="1200" b="1">
                <a:solidFill>
                  <a:srgbClr val="B7B7B7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spcBef>
                <a:spcPts val="0"/>
              </a:spcBef>
              <a:buClr>
                <a:srgbClr val="B7B7B7"/>
              </a:buClr>
              <a:buSzPct val="100000"/>
              <a:buFont typeface="Montserrat"/>
              <a:buNone/>
              <a:defRPr sz="1200" b="1">
                <a:solidFill>
                  <a:srgbClr val="B7B7B7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spcBef>
                <a:spcPts val="0"/>
              </a:spcBef>
              <a:buClr>
                <a:srgbClr val="B7B7B7"/>
              </a:buClr>
              <a:buSzPct val="100000"/>
              <a:buFont typeface="Montserrat"/>
              <a:buNone/>
              <a:defRPr sz="1200" b="1">
                <a:solidFill>
                  <a:srgbClr val="B7B7B7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r>
              <a:rPr lang="it-IT" sz="1333" b="1">
                <a:solidFill>
                  <a:schemeClr val="bg1"/>
                </a:solidFill>
                <a:latin typeface="Karla" panose="020B0604020202020204" charset="0"/>
                <a:ea typeface="Karla" panose="020B0604020202020204" charset="0"/>
              </a:rPr>
              <a:t>Pagina </a:t>
            </a:r>
            <a:fld id="{A40B19ED-4B54-495C-81DC-8B4BFC9EE3D8}" type="slidenum">
              <a:rPr lang="it-IT" sz="1333" b="1" smtClean="0">
                <a:solidFill>
                  <a:schemeClr val="bg1"/>
                </a:solidFill>
                <a:latin typeface="Karla" panose="020B0604020202020204" charset="0"/>
                <a:ea typeface="Karla" panose="020B0604020202020204" charset="0"/>
              </a:rPr>
              <a:t>‹N›</a:t>
            </a:fld>
            <a:endParaRPr lang="en" sz="1333" b="0" dirty="0">
              <a:solidFill>
                <a:schemeClr val="bg1"/>
              </a:solidFill>
              <a:latin typeface="Karla" panose="020B0604020202020204" charset="0"/>
              <a:ea typeface="Karla" panose="020B060402020202020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1435033" y="2692911"/>
            <a:ext cx="9350073" cy="866599"/>
          </a:xfrm>
        </p:spPr>
        <p:txBody>
          <a:bodyPr/>
          <a:lstStyle>
            <a:lvl1pPr>
              <a:buNone/>
              <a:defRPr lang="it-IT" sz="4267" b="1" i="0" u="none" strike="noStrike" cap="none" baseline="0">
                <a:solidFill>
                  <a:schemeClr val="bg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</a:lstStyle>
          <a:p>
            <a:pPr lvl="0"/>
            <a:r>
              <a:rPr lang="it-IT"/>
              <a:t>Titolo Capitolo ... Lorem Ipsum</a:t>
            </a:r>
          </a:p>
        </p:txBody>
      </p:sp>
    </p:spTree>
    <p:extLst>
      <p:ext uri="{BB962C8B-B14F-4D97-AF65-F5344CB8AC3E}">
        <p14:creationId xmlns:p14="http://schemas.microsoft.com/office/powerpoint/2010/main" val="2483838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pertina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/>
          <p:nvPr/>
        </p:nvSpPr>
        <p:spPr>
          <a:xfrm>
            <a:off x="291901" y="-12899"/>
            <a:ext cx="7035833" cy="6889433"/>
          </a:xfrm>
          <a:custGeom>
            <a:avLst/>
            <a:gdLst/>
            <a:ahLst/>
            <a:cxnLst/>
            <a:rect l="0" t="0" r="0" b="0"/>
            <a:pathLst>
              <a:path w="211075" h="206683" extrusionOk="0">
                <a:moveTo>
                  <a:pt x="387" y="0"/>
                </a:moveTo>
                <a:lnTo>
                  <a:pt x="0" y="206683"/>
                </a:lnTo>
                <a:lnTo>
                  <a:pt x="211075" y="206545"/>
                </a:lnTo>
                <a:lnTo>
                  <a:pt x="155812" y="301"/>
                </a:lnTo>
                <a:close/>
              </a:path>
            </a:pathLst>
          </a:custGeom>
          <a:solidFill>
            <a:srgbClr val="000000">
              <a:alpha val="7310"/>
            </a:srgbClr>
          </a:solidFill>
          <a:ln>
            <a:noFill/>
          </a:ln>
        </p:spPr>
      </p:sp>
      <p:sp>
        <p:nvSpPr>
          <p:cNvPr id="10" name="Shape 10"/>
          <p:cNvSpPr/>
          <p:nvPr/>
        </p:nvSpPr>
        <p:spPr>
          <a:xfrm>
            <a:off x="-12899" y="-12899"/>
            <a:ext cx="7035833" cy="6889433"/>
          </a:xfrm>
          <a:custGeom>
            <a:avLst/>
            <a:gdLst/>
            <a:ahLst/>
            <a:cxnLst/>
            <a:rect l="0" t="0" r="0" b="0"/>
            <a:pathLst>
              <a:path w="211075" h="206683" extrusionOk="0">
                <a:moveTo>
                  <a:pt x="387" y="0"/>
                </a:moveTo>
                <a:lnTo>
                  <a:pt x="0" y="206683"/>
                </a:lnTo>
                <a:lnTo>
                  <a:pt x="211075" y="206545"/>
                </a:lnTo>
                <a:lnTo>
                  <a:pt x="155812" y="30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2206835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uto Grande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/>
          <p:nvPr/>
        </p:nvSpPr>
        <p:spPr>
          <a:xfrm>
            <a:off x="304800" y="-13916"/>
            <a:ext cx="10972419" cy="6885848"/>
          </a:xfrm>
          <a:custGeom>
            <a:avLst/>
            <a:gdLst/>
            <a:ahLst/>
            <a:cxnLst/>
            <a:rect l="0" t="0" r="0" b="0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000000">
              <a:alpha val="7310"/>
            </a:srgbClr>
          </a:solidFill>
          <a:ln>
            <a:noFill/>
          </a:ln>
        </p:spPr>
      </p:sp>
      <p:sp>
        <p:nvSpPr>
          <p:cNvPr id="38" name="Shape 38"/>
          <p:cNvSpPr/>
          <p:nvPr/>
        </p:nvSpPr>
        <p:spPr>
          <a:xfrm>
            <a:off x="0" y="-13916"/>
            <a:ext cx="10972419" cy="6885848"/>
          </a:xfrm>
          <a:custGeom>
            <a:avLst/>
            <a:gdLst/>
            <a:ahLst/>
            <a:cxnLst/>
            <a:rect l="0" t="0" r="0" b="0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0355" y="1"/>
            <a:ext cx="3921644" cy="2772428"/>
          </a:xfrm>
          <a:prstGeom prst="rect">
            <a:avLst/>
          </a:prstGeom>
        </p:spPr>
      </p:pic>
      <p:sp>
        <p:nvSpPr>
          <p:cNvPr id="8" name="Shape 87"/>
          <p:cNvSpPr txBox="1">
            <a:spLocks/>
          </p:cNvSpPr>
          <p:nvPr userDrawn="1"/>
        </p:nvSpPr>
        <p:spPr>
          <a:xfrm>
            <a:off x="10031241" y="2382610"/>
            <a:ext cx="1993001" cy="1046399"/>
          </a:xfrm>
          <a:prstGeom prst="rect">
            <a:avLst/>
          </a:prstGeom>
          <a:noFill/>
          <a:ln>
            <a:noFill/>
          </a:ln>
        </p:spPr>
        <p:txBody>
          <a:bodyPr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Karla"/>
              <a:buChar char="▸"/>
              <a:defRPr sz="1600" b="0" i="0" u="none" strike="noStrike" cap="none">
                <a:solidFill>
                  <a:srgbClr val="999999"/>
                </a:solidFill>
                <a:latin typeface="Karla"/>
                <a:ea typeface="Karla"/>
                <a:cs typeface="Karla"/>
                <a:sym typeface="Karla"/>
              </a:defRPr>
            </a:lvl1pPr>
            <a:lvl2pPr marR="0" lvl="1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Karla"/>
              <a:buChar char="▹"/>
              <a:defRPr sz="1600" b="0" i="0" u="none" strike="noStrike" cap="none">
                <a:solidFill>
                  <a:srgbClr val="999999"/>
                </a:solidFill>
                <a:latin typeface="Karla"/>
                <a:ea typeface="Karla"/>
                <a:cs typeface="Karla"/>
                <a:sym typeface="Karla"/>
              </a:defRPr>
            </a:lvl2pPr>
            <a:lvl3pPr marR="0" lvl="2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Karla"/>
              <a:buChar char="▹"/>
              <a:defRPr sz="1600" b="0" i="0" u="none" strike="noStrike" cap="none">
                <a:solidFill>
                  <a:srgbClr val="999999"/>
                </a:solidFill>
                <a:latin typeface="Karla"/>
                <a:ea typeface="Karla"/>
                <a:cs typeface="Karla"/>
                <a:sym typeface="Karla"/>
              </a:defRPr>
            </a:lvl3pPr>
            <a:lvl4pPr marR="0" lvl="3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Karla"/>
              <a:buNone/>
              <a:defRPr sz="1600" b="0" i="0" u="none" strike="noStrike" cap="none">
                <a:solidFill>
                  <a:srgbClr val="999999"/>
                </a:solidFill>
                <a:latin typeface="Karla"/>
                <a:ea typeface="Karla"/>
                <a:cs typeface="Karla"/>
                <a:sym typeface="Karla"/>
              </a:defRPr>
            </a:lvl4pPr>
            <a:lvl5pPr marR="0" lvl="4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Karla"/>
              <a:buNone/>
              <a:defRPr sz="1600" b="0" i="0" u="none" strike="noStrike" cap="none">
                <a:solidFill>
                  <a:srgbClr val="999999"/>
                </a:solidFill>
                <a:latin typeface="Karla"/>
                <a:ea typeface="Karla"/>
                <a:cs typeface="Karla"/>
                <a:sym typeface="Karla"/>
              </a:defRPr>
            </a:lvl5pPr>
            <a:lvl6pPr marR="0" lvl="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Karla"/>
              <a:buNone/>
              <a:defRPr sz="1600" b="0" i="0" u="none" strike="noStrike" cap="none">
                <a:solidFill>
                  <a:srgbClr val="999999"/>
                </a:solidFill>
                <a:latin typeface="Karla"/>
                <a:ea typeface="Karla"/>
                <a:cs typeface="Karla"/>
                <a:sym typeface="Karla"/>
              </a:defRPr>
            </a:lvl6pPr>
            <a:lvl7pPr marR="0" lvl="6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Karla"/>
              <a:buNone/>
              <a:defRPr sz="1600" b="0" i="0" u="none" strike="noStrike" cap="none">
                <a:solidFill>
                  <a:srgbClr val="999999"/>
                </a:solidFill>
                <a:latin typeface="Karla"/>
                <a:ea typeface="Karla"/>
                <a:cs typeface="Karla"/>
                <a:sym typeface="Karla"/>
              </a:defRPr>
            </a:lvl7pPr>
            <a:lvl8pPr marR="0" lvl="7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Karla"/>
              <a:buNone/>
              <a:defRPr sz="1600" b="0" i="0" u="none" strike="noStrike" cap="none">
                <a:solidFill>
                  <a:srgbClr val="999999"/>
                </a:solidFill>
                <a:latin typeface="Karla"/>
                <a:ea typeface="Karla"/>
                <a:cs typeface="Karla"/>
                <a:sym typeface="Karla"/>
              </a:defRPr>
            </a:lvl8pPr>
            <a:lvl9pPr marR="0" lvl="8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Karla"/>
              <a:buNone/>
              <a:defRPr sz="1600" b="0" i="0" u="none" strike="noStrike" cap="none">
                <a:solidFill>
                  <a:srgbClr val="999999"/>
                </a:solidFill>
                <a:latin typeface="Karla"/>
                <a:ea typeface="Karla"/>
                <a:cs typeface="Karla"/>
                <a:sym typeface="Karla"/>
              </a:defRPr>
            </a:lvl9pPr>
          </a:lstStyle>
          <a:p>
            <a:pPr>
              <a:spcBef>
                <a:spcPts val="0"/>
              </a:spcBef>
              <a:buNone/>
            </a:pPr>
            <a:endParaRPr lang="en" sz="1200" dirty="0">
              <a:solidFill>
                <a:schemeClr val="bg1"/>
              </a:solidFill>
            </a:endParaRPr>
          </a:p>
        </p:txBody>
      </p:sp>
      <p:sp>
        <p:nvSpPr>
          <p:cNvPr id="10" name="Shape 79"/>
          <p:cNvSpPr txBox="1">
            <a:spLocks/>
          </p:cNvSpPr>
          <p:nvPr userDrawn="1"/>
        </p:nvSpPr>
        <p:spPr>
          <a:xfrm>
            <a:off x="525822" y="6204921"/>
            <a:ext cx="7532596" cy="545385"/>
          </a:xfrm>
          <a:prstGeom prst="rect">
            <a:avLst/>
          </a:prstGeom>
          <a:noFill/>
          <a:ln>
            <a:noFill/>
          </a:ln>
        </p:spPr>
        <p:txBody>
          <a:bodyPr lIns="121900" tIns="121900" rIns="121900" bIns="12190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ct val="100000"/>
              <a:buFont typeface="Montserrat"/>
              <a:buNone/>
              <a:defRPr sz="1200" b="1" i="0" u="none" strike="noStrike" cap="none">
                <a:solidFill>
                  <a:srgbClr val="B7B7B7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buClr>
                <a:srgbClr val="B7B7B7"/>
              </a:buClr>
              <a:buSzPct val="100000"/>
              <a:buFont typeface="Montserrat"/>
              <a:buNone/>
              <a:defRPr sz="1200" b="1">
                <a:solidFill>
                  <a:srgbClr val="B7B7B7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spcBef>
                <a:spcPts val="0"/>
              </a:spcBef>
              <a:buClr>
                <a:srgbClr val="B7B7B7"/>
              </a:buClr>
              <a:buSzPct val="100000"/>
              <a:buFont typeface="Montserrat"/>
              <a:buNone/>
              <a:defRPr sz="1200" b="1">
                <a:solidFill>
                  <a:srgbClr val="B7B7B7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spcBef>
                <a:spcPts val="0"/>
              </a:spcBef>
              <a:buClr>
                <a:srgbClr val="B7B7B7"/>
              </a:buClr>
              <a:buSzPct val="100000"/>
              <a:buFont typeface="Montserrat"/>
              <a:buNone/>
              <a:defRPr sz="1200" b="1">
                <a:solidFill>
                  <a:srgbClr val="B7B7B7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spcBef>
                <a:spcPts val="0"/>
              </a:spcBef>
              <a:buClr>
                <a:srgbClr val="B7B7B7"/>
              </a:buClr>
              <a:buSzPct val="100000"/>
              <a:buFont typeface="Montserrat"/>
              <a:buNone/>
              <a:defRPr sz="1200" b="1">
                <a:solidFill>
                  <a:srgbClr val="B7B7B7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spcBef>
                <a:spcPts val="0"/>
              </a:spcBef>
              <a:buClr>
                <a:srgbClr val="B7B7B7"/>
              </a:buClr>
              <a:buSzPct val="100000"/>
              <a:buFont typeface="Montserrat"/>
              <a:buNone/>
              <a:defRPr sz="1200" b="1">
                <a:solidFill>
                  <a:srgbClr val="B7B7B7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spcBef>
                <a:spcPts val="0"/>
              </a:spcBef>
              <a:buClr>
                <a:srgbClr val="B7B7B7"/>
              </a:buClr>
              <a:buSzPct val="100000"/>
              <a:buFont typeface="Montserrat"/>
              <a:buNone/>
              <a:defRPr sz="1200" b="1">
                <a:solidFill>
                  <a:srgbClr val="B7B7B7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spcBef>
                <a:spcPts val="0"/>
              </a:spcBef>
              <a:buClr>
                <a:srgbClr val="B7B7B7"/>
              </a:buClr>
              <a:buSzPct val="100000"/>
              <a:buFont typeface="Montserrat"/>
              <a:buNone/>
              <a:defRPr sz="1200" b="1">
                <a:solidFill>
                  <a:srgbClr val="B7B7B7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spcBef>
                <a:spcPts val="0"/>
              </a:spcBef>
              <a:buClr>
                <a:srgbClr val="B7B7B7"/>
              </a:buClr>
              <a:buSzPct val="100000"/>
              <a:buFont typeface="Montserrat"/>
              <a:buNone/>
              <a:defRPr sz="1200" b="1">
                <a:solidFill>
                  <a:srgbClr val="B7B7B7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r>
              <a:rPr lang="it-IT" sz="1333" b="1">
                <a:solidFill>
                  <a:schemeClr val="bg1">
                    <a:lumMod val="50000"/>
                  </a:schemeClr>
                </a:solidFill>
                <a:latin typeface="Karla" panose="020B0604020202020204" charset="0"/>
                <a:ea typeface="Karla" panose="020B0604020202020204" charset="0"/>
              </a:rPr>
              <a:t>Pagina </a:t>
            </a:r>
            <a:fld id="{A40B19ED-4B54-495C-81DC-8B4BFC9EE3D8}" type="slidenum">
              <a:rPr lang="it-IT" sz="1333" b="1" smtClean="0">
                <a:solidFill>
                  <a:schemeClr val="bg1">
                    <a:lumMod val="50000"/>
                  </a:schemeClr>
                </a:solidFill>
                <a:latin typeface="Karla" panose="020B0604020202020204" charset="0"/>
                <a:ea typeface="Karla" panose="020B0604020202020204" charset="0"/>
              </a:rPr>
              <a:t>‹N›</a:t>
            </a:fld>
            <a:endParaRPr lang="en" sz="1333" b="0" dirty="0">
              <a:solidFill>
                <a:schemeClr val="bg1">
                  <a:lumMod val="50000"/>
                </a:schemeClr>
              </a:solidFill>
              <a:latin typeface="Karla" panose="020B0604020202020204" charset="0"/>
              <a:ea typeface="Karla" panose="020B060402020202020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871945" y="632235"/>
            <a:ext cx="7533217" cy="866599"/>
          </a:xfrm>
        </p:spPr>
        <p:txBody>
          <a:bodyPr/>
          <a:lstStyle>
            <a:lvl1pPr>
              <a:buNone/>
              <a:defRPr lang="it-IT" sz="4267" b="1" i="0" u="none" strike="noStrike" cap="none">
                <a:solidFill>
                  <a:schemeClr val="tx2">
                    <a:lumMod val="75000"/>
                  </a:schemeClr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</a:lstStyle>
          <a:p>
            <a:pPr lvl="0"/>
            <a:r>
              <a:rPr lang="it-IT"/>
              <a:t>Lorem Ipsum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872068" y="1546781"/>
            <a:ext cx="8244417" cy="4427300"/>
          </a:xfrm>
        </p:spPr>
        <p:txBody>
          <a:bodyPr/>
          <a:lstStyle>
            <a:lvl1pPr>
              <a:spcBef>
                <a:spcPts val="1600"/>
              </a:spcBef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it-IT">
                <a:solidFill>
                  <a:schemeClr val="tx2">
                    <a:lumMod val="75000"/>
                  </a:schemeClr>
                </a:solidFill>
              </a:rPr>
              <a:t>Scrivi qui il testo ... Sit Amet Consecutur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28182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pazio Grande - Testo 16px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1" y="-13916"/>
            <a:ext cx="4849299" cy="68858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/>
              <a:t>v</a:t>
            </a:r>
          </a:p>
        </p:txBody>
      </p:sp>
      <p:sp>
        <p:nvSpPr>
          <p:cNvPr id="38" name="Shape 38"/>
          <p:cNvSpPr/>
          <p:nvPr/>
        </p:nvSpPr>
        <p:spPr>
          <a:xfrm>
            <a:off x="4850936" y="-13916"/>
            <a:ext cx="6838837" cy="6885848"/>
          </a:xfrm>
          <a:custGeom>
            <a:avLst/>
            <a:gdLst/>
            <a:ahLst/>
            <a:cxnLst/>
            <a:rect l="0" t="0" r="0" b="0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0355" y="1"/>
            <a:ext cx="3921644" cy="2772428"/>
          </a:xfrm>
          <a:prstGeom prst="rect">
            <a:avLst/>
          </a:prstGeom>
        </p:spPr>
      </p:pic>
      <p:sp>
        <p:nvSpPr>
          <p:cNvPr id="8" name="Shape 87"/>
          <p:cNvSpPr txBox="1">
            <a:spLocks/>
          </p:cNvSpPr>
          <p:nvPr userDrawn="1"/>
        </p:nvSpPr>
        <p:spPr>
          <a:xfrm>
            <a:off x="11038925" y="2496735"/>
            <a:ext cx="1153076" cy="1046399"/>
          </a:xfrm>
          <a:prstGeom prst="rect">
            <a:avLst/>
          </a:prstGeom>
          <a:noFill/>
          <a:ln>
            <a:noFill/>
          </a:ln>
        </p:spPr>
        <p:txBody>
          <a:bodyPr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Karla"/>
              <a:buChar char="▸"/>
              <a:defRPr sz="1600" b="0" i="0" u="none" strike="noStrike" cap="none">
                <a:solidFill>
                  <a:srgbClr val="999999"/>
                </a:solidFill>
                <a:latin typeface="Karla"/>
                <a:ea typeface="Karla"/>
                <a:cs typeface="Karla"/>
                <a:sym typeface="Karla"/>
              </a:defRPr>
            </a:lvl1pPr>
            <a:lvl2pPr marR="0" lvl="1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Karla"/>
              <a:buChar char="▹"/>
              <a:defRPr sz="1600" b="0" i="0" u="none" strike="noStrike" cap="none">
                <a:solidFill>
                  <a:srgbClr val="999999"/>
                </a:solidFill>
                <a:latin typeface="Karla"/>
                <a:ea typeface="Karla"/>
                <a:cs typeface="Karla"/>
                <a:sym typeface="Karla"/>
              </a:defRPr>
            </a:lvl2pPr>
            <a:lvl3pPr marR="0" lvl="2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Karla"/>
              <a:buChar char="▹"/>
              <a:defRPr sz="1600" b="0" i="0" u="none" strike="noStrike" cap="none">
                <a:solidFill>
                  <a:srgbClr val="999999"/>
                </a:solidFill>
                <a:latin typeface="Karla"/>
                <a:ea typeface="Karla"/>
                <a:cs typeface="Karla"/>
                <a:sym typeface="Karla"/>
              </a:defRPr>
            </a:lvl3pPr>
            <a:lvl4pPr marR="0" lvl="3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Karla"/>
              <a:buNone/>
              <a:defRPr sz="1600" b="0" i="0" u="none" strike="noStrike" cap="none">
                <a:solidFill>
                  <a:srgbClr val="999999"/>
                </a:solidFill>
                <a:latin typeface="Karla"/>
                <a:ea typeface="Karla"/>
                <a:cs typeface="Karla"/>
                <a:sym typeface="Karla"/>
              </a:defRPr>
            </a:lvl4pPr>
            <a:lvl5pPr marR="0" lvl="4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Karla"/>
              <a:buNone/>
              <a:defRPr sz="1600" b="0" i="0" u="none" strike="noStrike" cap="none">
                <a:solidFill>
                  <a:srgbClr val="999999"/>
                </a:solidFill>
                <a:latin typeface="Karla"/>
                <a:ea typeface="Karla"/>
                <a:cs typeface="Karla"/>
                <a:sym typeface="Karla"/>
              </a:defRPr>
            </a:lvl5pPr>
            <a:lvl6pPr marR="0" lvl="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Karla"/>
              <a:buNone/>
              <a:defRPr sz="1600" b="0" i="0" u="none" strike="noStrike" cap="none">
                <a:solidFill>
                  <a:srgbClr val="999999"/>
                </a:solidFill>
                <a:latin typeface="Karla"/>
                <a:ea typeface="Karla"/>
                <a:cs typeface="Karla"/>
                <a:sym typeface="Karla"/>
              </a:defRPr>
            </a:lvl6pPr>
            <a:lvl7pPr marR="0" lvl="6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Karla"/>
              <a:buNone/>
              <a:defRPr sz="1600" b="0" i="0" u="none" strike="noStrike" cap="none">
                <a:solidFill>
                  <a:srgbClr val="999999"/>
                </a:solidFill>
                <a:latin typeface="Karla"/>
                <a:ea typeface="Karla"/>
                <a:cs typeface="Karla"/>
                <a:sym typeface="Karla"/>
              </a:defRPr>
            </a:lvl7pPr>
            <a:lvl8pPr marR="0" lvl="7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Karla"/>
              <a:buNone/>
              <a:defRPr sz="1600" b="0" i="0" u="none" strike="noStrike" cap="none">
                <a:solidFill>
                  <a:srgbClr val="999999"/>
                </a:solidFill>
                <a:latin typeface="Karla"/>
                <a:ea typeface="Karla"/>
                <a:cs typeface="Karla"/>
                <a:sym typeface="Karla"/>
              </a:defRPr>
            </a:lvl8pPr>
            <a:lvl9pPr marR="0" lvl="8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Karla"/>
              <a:buNone/>
              <a:defRPr sz="1600" b="0" i="0" u="none" strike="noStrike" cap="none">
                <a:solidFill>
                  <a:srgbClr val="999999"/>
                </a:solidFill>
                <a:latin typeface="Karla"/>
                <a:ea typeface="Karla"/>
                <a:cs typeface="Karla"/>
                <a:sym typeface="Karla"/>
              </a:defRPr>
            </a:lvl9pPr>
          </a:lstStyle>
          <a:p>
            <a:pPr>
              <a:spcBef>
                <a:spcPts val="0"/>
              </a:spcBef>
              <a:buNone/>
            </a:pPr>
            <a:r>
              <a:rPr lang="it-IT" sz="800" dirty="0">
                <a:solidFill>
                  <a:schemeClr val="bg1"/>
                </a:solidFill>
              </a:rPr>
              <a:t>Direzione Generale per i contratti, gli acquisti e per i sistemi informativi e la statistica </a:t>
            </a:r>
            <a:endParaRPr lang="en" sz="800" dirty="0">
              <a:solidFill>
                <a:schemeClr val="bg1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95540" y="2142601"/>
            <a:ext cx="923829" cy="354135"/>
          </a:xfrm>
          <a:prstGeom prst="rect">
            <a:avLst/>
          </a:prstGeom>
        </p:spPr>
      </p:pic>
      <p:sp>
        <p:nvSpPr>
          <p:cNvPr id="10" name="Shape 79"/>
          <p:cNvSpPr txBox="1">
            <a:spLocks/>
          </p:cNvSpPr>
          <p:nvPr userDrawn="1"/>
        </p:nvSpPr>
        <p:spPr>
          <a:xfrm>
            <a:off x="399630" y="6204921"/>
            <a:ext cx="7532596" cy="545385"/>
          </a:xfrm>
          <a:prstGeom prst="rect">
            <a:avLst/>
          </a:prstGeom>
          <a:noFill/>
          <a:ln>
            <a:noFill/>
          </a:ln>
        </p:spPr>
        <p:txBody>
          <a:bodyPr lIns="121900" tIns="121900" rIns="121900" bIns="12190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ct val="100000"/>
              <a:buFont typeface="Montserrat"/>
              <a:buNone/>
              <a:defRPr sz="1200" b="1" i="0" u="none" strike="noStrike" cap="none">
                <a:solidFill>
                  <a:srgbClr val="B7B7B7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buClr>
                <a:srgbClr val="B7B7B7"/>
              </a:buClr>
              <a:buSzPct val="100000"/>
              <a:buFont typeface="Montserrat"/>
              <a:buNone/>
              <a:defRPr sz="1200" b="1">
                <a:solidFill>
                  <a:srgbClr val="B7B7B7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spcBef>
                <a:spcPts val="0"/>
              </a:spcBef>
              <a:buClr>
                <a:srgbClr val="B7B7B7"/>
              </a:buClr>
              <a:buSzPct val="100000"/>
              <a:buFont typeface="Montserrat"/>
              <a:buNone/>
              <a:defRPr sz="1200" b="1">
                <a:solidFill>
                  <a:srgbClr val="B7B7B7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spcBef>
                <a:spcPts val="0"/>
              </a:spcBef>
              <a:buClr>
                <a:srgbClr val="B7B7B7"/>
              </a:buClr>
              <a:buSzPct val="100000"/>
              <a:buFont typeface="Montserrat"/>
              <a:buNone/>
              <a:defRPr sz="1200" b="1">
                <a:solidFill>
                  <a:srgbClr val="B7B7B7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spcBef>
                <a:spcPts val="0"/>
              </a:spcBef>
              <a:buClr>
                <a:srgbClr val="B7B7B7"/>
              </a:buClr>
              <a:buSzPct val="100000"/>
              <a:buFont typeface="Montserrat"/>
              <a:buNone/>
              <a:defRPr sz="1200" b="1">
                <a:solidFill>
                  <a:srgbClr val="B7B7B7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spcBef>
                <a:spcPts val="0"/>
              </a:spcBef>
              <a:buClr>
                <a:srgbClr val="B7B7B7"/>
              </a:buClr>
              <a:buSzPct val="100000"/>
              <a:buFont typeface="Montserrat"/>
              <a:buNone/>
              <a:defRPr sz="1200" b="1">
                <a:solidFill>
                  <a:srgbClr val="B7B7B7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spcBef>
                <a:spcPts val="0"/>
              </a:spcBef>
              <a:buClr>
                <a:srgbClr val="B7B7B7"/>
              </a:buClr>
              <a:buSzPct val="100000"/>
              <a:buFont typeface="Montserrat"/>
              <a:buNone/>
              <a:defRPr sz="1200" b="1">
                <a:solidFill>
                  <a:srgbClr val="B7B7B7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spcBef>
                <a:spcPts val="0"/>
              </a:spcBef>
              <a:buClr>
                <a:srgbClr val="B7B7B7"/>
              </a:buClr>
              <a:buSzPct val="100000"/>
              <a:buFont typeface="Montserrat"/>
              <a:buNone/>
              <a:defRPr sz="1200" b="1">
                <a:solidFill>
                  <a:srgbClr val="B7B7B7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spcBef>
                <a:spcPts val="0"/>
              </a:spcBef>
              <a:buClr>
                <a:srgbClr val="B7B7B7"/>
              </a:buClr>
              <a:buSzPct val="100000"/>
              <a:buFont typeface="Montserrat"/>
              <a:buNone/>
              <a:defRPr sz="1200" b="1">
                <a:solidFill>
                  <a:srgbClr val="B7B7B7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r>
              <a:rPr lang="it-IT" sz="1333" b="1">
                <a:solidFill>
                  <a:schemeClr val="bg1">
                    <a:lumMod val="50000"/>
                  </a:schemeClr>
                </a:solidFill>
                <a:latin typeface="Karla" panose="020B0604020202020204" charset="0"/>
                <a:ea typeface="Karla" panose="020B0604020202020204" charset="0"/>
              </a:rPr>
              <a:t>Pagina </a:t>
            </a:r>
            <a:fld id="{A40B19ED-4B54-495C-81DC-8B4BFC9EE3D8}" type="slidenum">
              <a:rPr lang="it-IT" sz="1333" b="1" smtClean="0">
                <a:solidFill>
                  <a:schemeClr val="bg1">
                    <a:lumMod val="50000"/>
                  </a:schemeClr>
                </a:solidFill>
                <a:latin typeface="Karla" panose="020B0604020202020204" charset="0"/>
                <a:ea typeface="Karla" panose="020B0604020202020204" charset="0"/>
              </a:rPr>
              <a:t>‹N›</a:t>
            </a:fld>
            <a:endParaRPr lang="en" sz="1333" b="0" dirty="0">
              <a:solidFill>
                <a:schemeClr val="bg1">
                  <a:lumMod val="50000"/>
                </a:schemeClr>
              </a:solidFill>
              <a:latin typeface="Karla" panose="020B0604020202020204" charset="0"/>
              <a:ea typeface="Karla" panose="020B060402020202020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399009" y="265558"/>
            <a:ext cx="7533217" cy="866599"/>
          </a:xfrm>
        </p:spPr>
        <p:txBody>
          <a:bodyPr/>
          <a:lstStyle>
            <a:lvl1pPr>
              <a:buNone/>
              <a:defRPr lang="it-IT" sz="3200" b="1" i="0" u="none" strike="noStrike" cap="none">
                <a:solidFill>
                  <a:schemeClr val="tx2">
                    <a:lumMod val="75000"/>
                  </a:schemeClr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</a:lstStyle>
          <a:p>
            <a:pPr lvl="0"/>
            <a:r>
              <a:rPr lang="it-IT"/>
              <a:t>Lorem Ipsum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399130" y="1180104"/>
            <a:ext cx="10060321" cy="5024817"/>
          </a:xfrm>
        </p:spPr>
        <p:txBody>
          <a:bodyPr/>
          <a:lstStyle>
            <a:lvl1pPr>
              <a:buNone/>
              <a:defRPr sz="21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it-IT">
                <a:solidFill>
                  <a:schemeClr val="tx2">
                    <a:lumMod val="75000"/>
                  </a:schemeClr>
                </a:solidFill>
              </a:rPr>
              <a:t>Scrivi qui il testo ... Sit Amet Consecutur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46444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pazio Grande - Testo 12px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1" y="-13916"/>
            <a:ext cx="4849299" cy="68858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/>
              <a:t>v</a:t>
            </a:r>
          </a:p>
        </p:txBody>
      </p:sp>
      <p:sp>
        <p:nvSpPr>
          <p:cNvPr id="38" name="Shape 38"/>
          <p:cNvSpPr/>
          <p:nvPr/>
        </p:nvSpPr>
        <p:spPr>
          <a:xfrm>
            <a:off x="4850936" y="-13916"/>
            <a:ext cx="6838837" cy="6885848"/>
          </a:xfrm>
          <a:custGeom>
            <a:avLst/>
            <a:gdLst/>
            <a:ahLst/>
            <a:cxnLst/>
            <a:rect l="0" t="0" r="0" b="0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0355" y="1"/>
            <a:ext cx="3921644" cy="2772428"/>
          </a:xfrm>
          <a:prstGeom prst="rect">
            <a:avLst/>
          </a:prstGeom>
        </p:spPr>
      </p:pic>
      <p:sp>
        <p:nvSpPr>
          <p:cNvPr id="8" name="Shape 87"/>
          <p:cNvSpPr txBox="1">
            <a:spLocks/>
          </p:cNvSpPr>
          <p:nvPr userDrawn="1"/>
        </p:nvSpPr>
        <p:spPr>
          <a:xfrm>
            <a:off x="11038925" y="2496735"/>
            <a:ext cx="1153076" cy="1046399"/>
          </a:xfrm>
          <a:prstGeom prst="rect">
            <a:avLst/>
          </a:prstGeom>
          <a:noFill/>
          <a:ln>
            <a:noFill/>
          </a:ln>
        </p:spPr>
        <p:txBody>
          <a:bodyPr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Karla"/>
              <a:buChar char="▸"/>
              <a:defRPr sz="1600" b="0" i="0" u="none" strike="noStrike" cap="none">
                <a:solidFill>
                  <a:srgbClr val="999999"/>
                </a:solidFill>
                <a:latin typeface="Karla"/>
                <a:ea typeface="Karla"/>
                <a:cs typeface="Karla"/>
                <a:sym typeface="Karla"/>
              </a:defRPr>
            </a:lvl1pPr>
            <a:lvl2pPr marR="0" lvl="1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Karla"/>
              <a:buChar char="▹"/>
              <a:defRPr sz="1600" b="0" i="0" u="none" strike="noStrike" cap="none">
                <a:solidFill>
                  <a:srgbClr val="999999"/>
                </a:solidFill>
                <a:latin typeface="Karla"/>
                <a:ea typeface="Karla"/>
                <a:cs typeface="Karla"/>
                <a:sym typeface="Karla"/>
              </a:defRPr>
            </a:lvl2pPr>
            <a:lvl3pPr marR="0" lvl="2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Karla"/>
              <a:buChar char="▹"/>
              <a:defRPr sz="1600" b="0" i="0" u="none" strike="noStrike" cap="none">
                <a:solidFill>
                  <a:srgbClr val="999999"/>
                </a:solidFill>
                <a:latin typeface="Karla"/>
                <a:ea typeface="Karla"/>
                <a:cs typeface="Karla"/>
                <a:sym typeface="Karla"/>
              </a:defRPr>
            </a:lvl3pPr>
            <a:lvl4pPr marR="0" lvl="3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Karla"/>
              <a:buNone/>
              <a:defRPr sz="1600" b="0" i="0" u="none" strike="noStrike" cap="none">
                <a:solidFill>
                  <a:srgbClr val="999999"/>
                </a:solidFill>
                <a:latin typeface="Karla"/>
                <a:ea typeface="Karla"/>
                <a:cs typeface="Karla"/>
                <a:sym typeface="Karla"/>
              </a:defRPr>
            </a:lvl4pPr>
            <a:lvl5pPr marR="0" lvl="4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Karla"/>
              <a:buNone/>
              <a:defRPr sz="1600" b="0" i="0" u="none" strike="noStrike" cap="none">
                <a:solidFill>
                  <a:srgbClr val="999999"/>
                </a:solidFill>
                <a:latin typeface="Karla"/>
                <a:ea typeface="Karla"/>
                <a:cs typeface="Karla"/>
                <a:sym typeface="Karla"/>
              </a:defRPr>
            </a:lvl5pPr>
            <a:lvl6pPr marR="0" lvl="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Karla"/>
              <a:buNone/>
              <a:defRPr sz="1600" b="0" i="0" u="none" strike="noStrike" cap="none">
                <a:solidFill>
                  <a:srgbClr val="999999"/>
                </a:solidFill>
                <a:latin typeface="Karla"/>
                <a:ea typeface="Karla"/>
                <a:cs typeface="Karla"/>
                <a:sym typeface="Karla"/>
              </a:defRPr>
            </a:lvl6pPr>
            <a:lvl7pPr marR="0" lvl="6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Karla"/>
              <a:buNone/>
              <a:defRPr sz="1600" b="0" i="0" u="none" strike="noStrike" cap="none">
                <a:solidFill>
                  <a:srgbClr val="999999"/>
                </a:solidFill>
                <a:latin typeface="Karla"/>
                <a:ea typeface="Karla"/>
                <a:cs typeface="Karla"/>
                <a:sym typeface="Karla"/>
              </a:defRPr>
            </a:lvl7pPr>
            <a:lvl8pPr marR="0" lvl="7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Karla"/>
              <a:buNone/>
              <a:defRPr sz="1600" b="0" i="0" u="none" strike="noStrike" cap="none">
                <a:solidFill>
                  <a:srgbClr val="999999"/>
                </a:solidFill>
                <a:latin typeface="Karla"/>
                <a:ea typeface="Karla"/>
                <a:cs typeface="Karla"/>
                <a:sym typeface="Karla"/>
              </a:defRPr>
            </a:lvl8pPr>
            <a:lvl9pPr marR="0" lvl="8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Karla"/>
              <a:buNone/>
              <a:defRPr sz="1600" b="0" i="0" u="none" strike="noStrike" cap="none">
                <a:solidFill>
                  <a:srgbClr val="999999"/>
                </a:solidFill>
                <a:latin typeface="Karla"/>
                <a:ea typeface="Karla"/>
                <a:cs typeface="Karla"/>
                <a:sym typeface="Karla"/>
              </a:defRPr>
            </a:lvl9pPr>
          </a:lstStyle>
          <a:p>
            <a:pPr>
              <a:spcBef>
                <a:spcPts val="0"/>
              </a:spcBef>
              <a:buNone/>
            </a:pPr>
            <a:endParaRPr lang="en" sz="800" dirty="0">
              <a:solidFill>
                <a:schemeClr val="bg1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95540" y="2142601"/>
            <a:ext cx="923829" cy="354135"/>
          </a:xfrm>
          <a:prstGeom prst="rect">
            <a:avLst/>
          </a:prstGeom>
        </p:spPr>
      </p:pic>
      <p:sp>
        <p:nvSpPr>
          <p:cNvPr id="10" name="Shape 79"/>
          <p:cNvSpPr txBox="1">
            <a:spLocks/>
          </p:cNvSpPr>
          <p:nvPr userDrawn="1"/>
        </p:nvSpPr>
        <p:spPr>
          <a:xfrm>
            <a:off x="399630" y="6204921"/>
            <a:ext cx="7532596" cy="545385"/>
          </a:xfrm>
          <a:prstGeom prst="rect">
            <a:avLst/>
          </a:prstGeom>
          <a:noFill/>
          <a:ln>
            <a:noFill/>
          </a:ln>
        </p:spPr>
        <p:txBody>
          <a:bodyPr lIns="121900" tIns="121900" rIns="121900" bIns="12190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ct val="100000"/>
              <a:buFont typeface="Montserrat"/>
              <a:buNone/>
              <a:defRPr sz="1200" b="1" i="0" u="none" strike="noStrike" cap="none">
                <a:solidFill>
                  <a:srgbClr val="B7B7B7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buClr>
                <a:srgbClr val="B7B7B7"/>
              </a:buClr>
              <a:buSzPct val="100000"/>
              <a:buFont typeface="Montserrat"/>
              <a:buNone/>
              <a:defRPr sz="1200" b="1">
                <a:solidFill>
                  <a:srgbClr val="B7B7B7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spcBef>
                <a:spcPts val="0"/>
              </a:spcBef>
              <a:buClr>
                <a:srgbClr val="B7B7B7"/>
              </a:buClr>
              <a:buSzPct val="100000"/>
              <a:buFont typeface="Montserrat"/>
              <a:buNone/>
              <a:defRPr sz="1200" b="1">
                <a:solidFill>
                  <a:srgbClr val="B7B7B7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spcBef>
                <a:spcPts val="0"/>
              </a:spcBef>
              <a:buClr>
                <a:srgbClr val="B7B7B7"/>
              </a:buClr>
              <a:buSzPct val="100000"/>
              <a:buFont typeface="Montserrat"/>
              <a:buNone/>
              <a:defRPr sz="1200" b="1">
                <a:solidFill>
                  <a:srgbClr val="B7B7B7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spcBef>
                <a:spcPts val="0"/>
              </a:spcBef>
              <a:buClr>
                <a:srgbClr val="B7B7B7"/>
              </a:buClr>
              <a:buSzPct val="100000"/>
              <a:buFont typeface="Montserrat"/>
              <a:buNone/>
              <a:defRPr sz="1200" b="1">
                <a:solidFill>
                  <a:srgbClr val="B7B7B7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spcBef>
                <a:spcPts val="0"/>
              </a:spcBef>
              <a:buClr>
                <a:srgbClr val="B7B7B7"/>
              </a:buClr>
              <a:buSzPct val="100000"/>
              <a:buFont typeface="Montserrat"/>
              <a:buNone/>
              <a:defRPr sz="1200" b="1">
                <a:solidFill>
                  <a:srgbClr val="B7B7B7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spcBef>
                <a:spcPts val="0"/>
              </a:spcBef>
              <a:buClr>
                <a:srgbClr val="B7B7B7"/>
              </a:buClr>
              <a:buSzPct val="100000"/>
              <a:buFont typeface="Montserrat"/>
              <a:buNone/>
              <a:defRPr sz="1200" b="1">
                <a:solidFill>
                  <a:srgbClr val="B7B7B7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spcBef>
                <a:spcPts val="0"/>
              </a:spcBef>
              <a:buClr>
                <a:srgbClr val="B7B7B7"/>
              </a:buClr>
              <a:buSzPct val="100000"/>
              <a:buFont typeface="Montserrat"/>
              <a:buNone/>
              <a:defRPr sz="1200" b="1">
                <a:solidFill>
                  <a:srgbClr val="B7B7B7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spcBef>
                <a:spcPts val="0"/>
              </a:spcBef>
              <a:buClr>
                <a:srgbClr val="B7B7B7"/>
              </a:buClr>
              <a:buSzPct val="100000"/>
              <a:buFont typeface="Montserrat"/>
              <a:buNone/>
              <a:defRPr sz="1200" b="1">
                <a:solidFill>
                  <a:srgbClr val="B7B7B7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r>
              <a:rPr lang="it-IT" sz="1333" b="1">
                <a:solidFill>
                  <a:schemeClr val="bg1">
                    <a:lumMod val="50000"/>
                  </a:schemeClr>
                </a:solidFill>
                <a:latin typeface="Karla" panose="020B0604020202020204" charset="0"/>
                <a:ea typeface="Karla" panose="020B0604020202020204" charset="0"/>
              </a:rPr>
              <a:t>Pagina </a:t>
            </a:r>
            <a:fld id="{A40B19ED-4B54-495C-81DC-8B4BFC9EE3D8}" type="slidenum">
              <a:rPr lang="it-IT" sz="1333" b="1" smtClean="0">
                <a:solidFill>
                  <a:schemeClr val="bg1">
                    <a:lumMod val="50000"/>
                  </a:schemeClr>
                </a:solidFill>
                <a:latin typeface="Karla" panose="020B0604020202020204" charset="0"/>
                <a:ea typeface="Karla" panose="020B0604020202020204" charset="0"/>
              </a:rPr>
              <a:t>‹N›</a:t>
            </a:fld>
            <a:endParaRPr lang="en" sz="1333" b="0" dirty="0">
              <a:solidFill>
                <a:schemeClr val="bg1">
                  <a:lumMod val="50000"/>
                </a:schemeClr>
              </a:solidFill>
              <a:latin typeface="Karla" panose="020B0604020202020204" charset="0"/>
              <a:ea typeface="Karla" panose="020B060402020202020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399009" y="265558"/>
            <a:ext cx="7533217" cy="866599"/>
          </a:xfrm>
        </p:spPr>
        <p:txBody>
          <a:bodyPr/>
          <a:lstStyle>
            <a:lvl1pPr>
              <a:buNone/>
              <a:defRPr lang="it-IT" sz="3200" b="1" i="0" u="none" strike="noStrike" cap="none">
                <a:solidFill>
                  <a:schemeClr val="tx2">
                    <a:lumMod val="75000"/>
                  </a:schemeClr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</a:lstStyle>
          <a:p>
            <a:pPr lvl="0"/>
            <a:r>
              <a:rPr lang="it-IT"/>
              <a:t>Lorem Ipsum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399130" y="1180104"/>
            <a:ext cx="10060321" cy="5024817"/>
          </a:xfrm>
        </p:spPr>
        <p:txBody>
          <a:bodyPr/>
          <a:lstStyle>
            <a:lvl1pPr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it-IT">
                <a:solidFill>
                  <a:schemeClr val="tx2">
                    <a:lumMod val="75000"/>
                  </a:schemeClr>
                </a:solidFill>
              </a:rPr>
              <a:t>Scrivi qui il testo ... Sit Amet Consecutur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53958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pazio Grande - Testo 12px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1" y="-13916"/>
            <a:ext cx="5664819" cy="68858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/>
              <a:t>v</a:t>
            </a:r>
          </a:p>
        </p:txBody>
      </p:sp>
      <p:sp>
        <p:nvSpPr>
          <p:cNvPr id="38" name="Shape 38"/>
          <p:cNvSpPr/>
          <p:nvPr/>
        </p:nvSpPr>
        <p:spPr>
          <a:xfrm>
            <a:off x="5429288" y="-13915"/>
            <a:ext cx="6767379" cy="6900713"/>
          </a:xfrm>
          <a:custGeom>
            <a:avLst/>
            <a:gdLst>
              <a:gd name="connsiteX0" fmla="*/ 0 w 332734"/>
              <a:gd name="connsiteY0" fmla="*/ 0 h 206122"/>
              <a:gd name="connsiteX1" fmla="*/ 0 w 332734"/>
              <a:gd name="connsiteY1" fmla="*/ 206122 h 206122"/>
              <a:gd name="connsiteX2" fmla="*/ 332734 w 332734"/>
              <a:gd name="connsiteY2" fmla="*/ 109542 h 206122"/>
              <a:gd name="connsiteX3" fmla="*/ 273309 w 332734"/>
              <a:gd name="connsiteY3" fmla="*/ 331 h 206122"/>
              <a:gd name="connsiteX4" fmla="*/ 0 w 332734"/>
              <a:gd name="connsiteY4" fmla="*/ 0 h 206122"/>
              <a:gd name="connsiteX0" fmla="*/ 0 w 332734"/>
              <a:gd name="connsiteY0" fmla="*/ 0 h 206122"/>
              <a:gd name="connsiteX1" fmla="*/ 0 w 332734"/>
              <a:gd name="connsiteY1" fmla="*/ 206122 h 206122"/>
              <a:gd name="connsiteX2" fmla="*/ 332734 w 332734"/>
              <a:gd name="connsiteY2" fmla="*/ 109542 h 206122"/>
              <a:gd name="connsiteX3" fmla="*/ 245460 w 332734"/>
              <a:gd name="connsiteY3" fmla="*/ 331 h 206122"/>
              <a:gd name="connsiteX4" fmla="*/ 0 w 332734"/>
              <a:gd name="connsiteY4" fmla="*/ 0 h 206122"/>
              <a:gd name="connsiteX0" fmla="*/ 0 w 332734"/>
              <a:gd name="connsiteY0" fmla="*/ 0 h 206122"/>
              <a:gd name="connsiteX1" fmla="*/ 0 w 332734"/>
              <a:gd name="connsiteY1" fmla="*/ 206122 h 206122"/>
              <a:gd name="connsiteX2" fmla="*/ 296945 w 332734"/>
              <a:gd name="connsiteY2" fmla="*/ 119250 h 206122"/>
              <a:gd name="connsiteX3" fmla="*/ 332734 w 332734"/>
              <a:gd name="connsiteY3" fmla="*/ 109542 h 206122"/>
              <a:gd name="connsiteX4" fmla="*/ 245460 w 332734"/>
              <a:gd name="connsiteY4" fmla="*/ 331 h 206122"/>
              <a:gd name="connsiteX5" fmla="*/ 0 w 332734"/>
              <a:gd name="connsiteY5" fmla="*/ 0 h 206122"/>
              <a:gd name="connsiteX0" fmla="*/ 0 w 332734"/>
              <a:gd name="connsiteY0" fmla="*/ 0 h 206122"/>
              <a:gd name="connsiteX1" fmla="*/ 0 w 332734"/>
              <a:gd name="connsiteY1" fmla="*/ 206122 h 206122"/>
              <a:gd name="connsiteX2" fmla="*/ 324794 w 332734"/>
              <a:gd name="connsiteY2" fmla="*/ 204703 h 206122"/>
              <a:gd name="connsiteX3" fmla="*/ 332734 w 332734"/>
              <a:gd name="connsiteY3" fmla="*/ 109542 h 206122"/>
              <a:gd name="connsiteX4" fmla="*/ 245460 w 332734"/>
              <a:gd name="connsiteY4" fmla="*/ 331 h 206122"/>
              <a:gd name="connsiteX5" fmla="*/ 0 w 332734"/>
              <a:gd name="connsiteY5" fmla="*/ 0 h 206122"/>
              <a:gd name="connsiteX0" fmla="*/ 0 w 327021"/>
              <a:gd name="connsiteY0" fmla="*/ 0 h 206122"/>
              <a:gd name="connsiteX1" fmla="*/ 0 w 327021"/>
              <a:gd name="connsiteY1" fmla="*/ 206122 h 206122"/>
              <a:gd name="connsiteX2" fmla="*/ 324794 w 327021"/>
              <a:gd name="connsiteY2" fmla="*/ 204703 h 206122"/>
              <a:gd name="connsiteX3" fmla="*/ 327021 w 327021"/>
              <a:gd name="connsiteY3" fmla="*/ 108652 h 206122"/>
              <a:gd name="connsiteX4" fmla="*/ 245460 w 327021"/>
              <a:gd name="connsiteY4" fmla="*/ 331 h 206122"/>
              <a:gd name="connsiteX5" fmla="*/ 0 w 327021"/>
              <a:gd name="connsiteY5" fmla="*/ 0 h 206122"/>
              <a:gd name="connsiteX0" fmla="*/ 0 w 327021"/>
              <a:gd name="connsiteY0" fmla="*/ 0 h 206567"/>
              <a:gd name="connsiteX1" fmla="*/ 714 w 327021"/>
              <a:gd name="connsiteY1" fmla="*/ 206567 h 206567"/>
              <a:gd name="connsiteX2" fmla="*/ 324794 w 327021"/>
              <a:gd name="connsiteY2" fmla="*/ 204703 h 206567"/>
              <a:gd name="connsiteX3" fmla="*/ 327021 w 327021"/>
              <a:gd name="connsiteY3" fmla="*/ 108652 h 206567"/>
              <a:gd name="connsiteX4" fmla="*/ 245460 w 327021"/>
              <a:gd name="connsiteY4" fmla="*/ 331 h 206567"/>
              <a:gd name="connsiteX5" fmla="*/ 0 w 327021"/>
              <a:gd name="connsiteY5" fmla="*/ 0 h 206567"/>
              <a:gd name="connsiteX0" fmla="*/ 0 w 327021"/>
              <a:gd name="connsiteY0" fmla="*/ 0 h 206567"/>
              <a:gd name="connsiteX1" fmla="*/ 714 w 327021"/>
              <a:gd name="connsiteY1" fmla="*/ 206567 h 206567"/>
              <a:gd name="connsiteX2" fmla="*/ 324794 w 327021"/>
              <a:gd name="connsiteY2" fmla="*/ 205593 h 206567"/>
              <a:gd name="connsiteX3" fmla="*/ 327021 w 327021"/>
              <a:gd name="connsiteY3" fmla="*/ 108652 h 206567"/>
              <a:gd name="connsiteX4" fmla="*/ 245460 w 327021"/>
              <a:gd name="connsiteY4" fmla="*/ 331 h 206567"/>
              <a:gd name="connsiteX5" fmla="*/ 0 w 327021"/>
              <a:gd name="connsiteY5" fmla="*/ 0 h 206567"/>
              <a:gd name="connsiteX0" fmla="*/ 0 w 325018"/>
              <a:gd name="connsiteY0" fmla="*/ 0 h 206567"/>
              <a:gd name="connsiteX1" fmla="*/ 714 w 325018"/>
              <a:gd name="connsiteY1" fmla="*/ 206567 h 206567"/>
              <a:gd name="connsiteX2" fmla="*/ 324794 w 325018"/>
              <a:gd name="connsiteY2" fmla="*/ 205593 h 206567"/>
              <a:gd name="connsiteX3" fmla="*/ 324879 w 325018"/>
              <a:gd name="connsiteY3" fmla="*/ 79277 h 206567"/>
              <a:gd name="connsiteX4" fmla="*/ 245460 w 325018"/>
              <a:gd name="connsiteY4" fmla="*/ 331 h 206567"/>
              <a:gd name="connsiteX5" fmla="*/ 0 w 325018"/>
              <a:gd name="connsiteY5" fmla="*/ 0 h 2065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5018" h="206567" extrusionOk="0">
                <a:moveTo>
                  <a:pt x="0" y="0"/>
                </a:moveTo>
                <a:lnTo>
                  <a:pt x="714" y="206567"/>
                </a:lnTo>
                <a:lnTo>
                  <a:pt x="324794" y="205593"/>
                </a:lnTo>
                <a:cubicBezTo>
                  <a:pt x="325536" y="173576"/>
                  <a:pt x="324137" y="111294"/>
                  <a:pt x="324879" y="79277"/>
                </a:cubicBezTo>
                <a:lnTo>
                  <a:pt x="245460" y="331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/>
          <a:lstStyle/>
          <a:p>
            <a:endParaRPr lang="it-IT" sz="240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8102" y="-687358"/>
            <a:ext cx="3921644" cy="2772428"/>
          </a:xfrm>
          <a:prstGeom prst="rect">
            <a:avLst/>
          </a:prstGeom>
        </p:spPr>
      </p:pic>
      <p:sp>
        <p:nvSpPr>
          <p:cNvPr id="10" name="Shape 79"/>
          <p:cNvSpPr txBox="1">
            <a:spLocks/>
          </p:cNvSpPr>
          <p:nvPr userDrawn="1"/>
        </p:nvSpPr>
        <p:spPr>
          <a:xfrm>
            <a:off x="399630" y="6204921"/>
            <a:ext cx="7532596" cy="545385"/>
          </a:xfrm>
          <a:prstGeom prst="rect">
            <a:avLst/>
          </a:prstGeom>
          <a:noFill/>
          <a:ln>
            <a:noFill/>
          </a:ln>
        </p:spPr>
        <p:txBody>
          <a:bodyPr lIns="121900" tIns="121900" rIns="121900" bIns="12190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ct val="100000"/>
              <a:buFont typeface="Montserrat"/>
              <a:buNone/>
              <a:defRPr sz="1200" b="1" i="0" u="none" strike="noStrike" cap="none">
                <a:solidFill>
                  <a:srgbClr val="B7B7B7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buClr>
                <a:srgbClr val="B7B7B7"/>
              </a:buClr>
              <a:buSzPct val="100000"/>
              <a:buFont typeface="Montserrat"/>
              <a:buNone/>
              <a:defRPr sz="1200" b="1">
                <a:solidFill>
                  <a:srgbClr val="B7B7B7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spcBef>
                <a:spcPts val="0"/>
              </a:spcBef>
              <a:buClr>
                <a:srgbClr val="B7B7B7"/>
              </a:buClr>
              <a:buSzPct val="100000"/>
              <a:buFont typeface="Montserrat"/>
              <a:buNone/>
              <a:defRPr sz="1200" b="1">
                <a:solidFill>
                  <a:srgbClr val="B7B7B7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spcBef>
                <a:spcPts val="0"/>
              </a:spcBef>
              <a:buClr>
                <a:srgbClr val="B7B7B7"/>
              </a:buClr>
              <a:buSzPct val="100000"/>
              <a:buFont typeface="Montserrat"/>
              <a:buNone/>
              <a:defRPr sz="1200" b="1">
                <a:solidFill>
                  <a:srgbClr val="B7B7B7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spcBef>
                <a:spcPts val="0"/>
              </a:spcBef>
              <a:buClr>
                <a:srgbClr val="B7B7B7"/>
              </a:buClr>
              <a:buSzPct val="100000"/>
              <a:buFont typeface="Montserrat"/>
              <a:buNone/>
              <a:defRPr sz="1200" b="1">
                <a:solidFill>
                  <a:srgbClr val="B7B7B7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spcBef>
                <a:spcPts val="0"/>
              </a:spcBef>
              <a:buClr>
                <a:srgbClr val="B7B7B7"/>
              </a:buClr>
              <a:buSzPct val="100000"/>
              <a:buFont typeface="Montserrat"/>
              <a:buNone/>
              <a:defRPr sz="1200" b="1">
                <a:solidFill>
                  <a:srgbClr val="B7B7B7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spcBef>
                <a:spcPts val="0"/>
              </a:spcBef>
              <a:buClr>
                <a:srgbClr val="B7B7B7"/>
              </a:buClr>
              <a:buSzPct val="100000"/>
              <a:buFont typeface="Montserrat"/>
              <a:buNone/>
              <a:defRPr sz="1200" b="1">
                <a:solidFill>
                  <a:srgbClr val="B7B7B7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spcBef>
                <a:spcPts val="0"/>
              </a:spcBef>
              <a:buClr>
                <a:srgbClr val="B7B7B7"/>
              </a:buClr>
              <a:buSzPct val="100000"/>
              <a:buFont typeface="Montserrat"/>
              <a:buNone/>
              <a:defRPr sz="1200" b="1">
                <a:solidFill>
                  <a:srgbClr val="B7B7B7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spcBef>
                <a:spcPts val="0"/>
              </a:spcBef>
              <a:buClr>
                <a:srgbClr val="B7B7B7"/>
              </a:buClr>
              <a:buSzPct val="100000"/>
              <a:buFont typeface="Montserrat"/>
              <a:buNone/>
              <a:defRPr sz="1200" b="1">
                <a:solidFill>
                  <a:srgbClr val="B7B7B7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r>
              <a:rPr lang="it-IT" sz="1333" b="1">
                <a:solidFill>
                  <a:schemeClr val="bg1">
                    <a:lumMod val="50000"/>
                  </a:schemeClr>
                </a:solidFill>
                <a:latin typeface="Karla" panose="020B0604020202020204" charset="0"/>
                <a:ea typeface="Karla" panose="020B0604020202020204" charset="0"/>
              </a:rPr>
              <a:t>Pagina </a:t>
            </a:r>
            <a:fld id="{A40B19ED-4B54-495C-81DC-8B4BFC9EE3D8}" type="slidenum">
              <a:rPr lang="it-IT" sz="1333" b="1" smtClean="0">
                <a:solidFill>
                  <a:schemeClr val="bg1">
                    <a:lumMod val="50000"/>
                  </a:schemeClr>
                </a:solidFill>
                <a:latin typeface="Karla" panose="020B0604020202020204" charset="0"/>
                <a:ea typeface="Karla" panose="020B0604020202020204" charset="0"/>
              </a:rPr>
              <a:t>‹N›</a:t>
            </a:fld>
            <a:endParaRPr lang="en" sz="1333" b="0" dirty="0">
              <a:solidFill>
                <a:schemeClr val="bg1">
                  <a:lumMod val="50000"/>
                </a:schemeClr>
              </a:solidFill>
              <a:latin typeface="Karla" panose="020B0604020202020204" charset="0"/>
              <a:ea typeface="Karla" panose="020B060402020202020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399009" y="265558"/>
            <a:ext cx="7533217" cy="866599"/>
          </a:xfrm>
        </p:spPr>
        <p:txBody>
          <a:bodyPr/>
          <a:lstStyle>
            <a:lvl1pPr>
              <a:buNone/>
              <a:defRPr lang="it-IT" sz="3200" b="1" i="0" u="none" strike="noStrike" cap="none">
                <a:solidFill>
                  <a:schemeClr val="tx2">
                    <a:lumMod val="75000"/>
                  </a:schemeClr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</a:lstStyle>
          <a:p>
            <a:pPr lvl="0"/>
            <a:r>
              <a:rPr lang="it-IT"/>
              <a:t>Lorem Ipsum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399130" y="1180104"/>
            <a:ext cx="10060321" cy="5024817"/>
          </a:xfrm>
        </p:spPr>
        <p:txBody>
          <a:bodyPr/>
          <a:lstStyle>
            <a:lvl1pPr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it-IT">
                <a:solidFill>
                  <a:schemeClr val="tx2">
                    <a:lumMod val="75000"/>
                  </a:schemeClr>
                </a:solidFill>
              </a:rPr>
              <a:t>Scrivi qui il testo ... Sit Amet Consecutur</a:t>
            </a:r>
            <a:endParaRPr lang="it-IT"/>
          </a:p>
        </p:txBody>
      </p:sp>
      <p:sp>
        <p:nvSpPr>
          <p:cNvPr id="11" name="Shape 87"/>
          <p:cNvSpPr txBox="1">
            <a:spLocks/>
          </p:cNvSpPr>
          <p:nvPr userDrawn="1"/>
        </p:nvSpPr>
        <p:spPr>
          <a:xfrm>
            <a:off x="6838523" y="6413446"/>
            <a:ext cx="4299283" cy="336860"/>
          </a:xfrm>
          <a:prstGeom prst="rect">
            <a:avLst/>
          </a:prstGeom>
          <a:noFill/>
          <a:ln>
            <a:noFill/>
          </a:ln>
        </p:spPr>
        <p:txBody>
          <a:bodyPr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Karla"/>
              <a:buChar char="▸"/>
              <a:defRPr sz="1600" b="0" i="0" u="none" strike="noStrike" cap="none">
                <a:solidFill>
                  <a:srgbClr val="999999"/>
                </a:solidFill>
                <a:latin typeface="Karla"/>
                <a:ea typeface="Karla"/>
                <a:cs typeface="Karla"/>
                <a:sym typeface="Karla"/>
              </a:defRPr>
            </a:lvl1pPr>
            <a:lvl2pPr marR="0" lvl="1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Karla"/>
              <a:buChar char="▹"/>
              <a:defRPr sz="1600" b="0" i="0" u="none" strike="noStrike" cap="none">
                <a:solidFill>
                  <a:srgbClr val="999999"/>
                </a:solidFill>
                <a:latin typeface="Karla"/>
                <a:ea typeface="Karla"/>
                <a:cs typeface="Karla"/>
                <a:sym typeface="Karla"/>
              </a:defRPr>
            </a:lvl2pPr>
            <a:lvl3pPr marR="0" lvl="2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Karla"/>
              <a:buChar char="▹"/>
              <a:defRPr sz="1600" b="0" i="0" u="none" strike="noStrike" cap="none">
                <a:solidFill>
                  <a:srgbClr val="999999"/>
                </a:solidFill>
                <a:latin typeface="Karla"/>
                <a:ea typeface="Karla"/>
                <a:cs typeface="Karla"/>
                <a:sym typeface="Karla"/>
              </a:defRPr>
            </a:lvl3pPr>
            <a:lvl4pPr marR="0" lvl="3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Karla"/>
              <a:buNone/>
              <a:defRPr sz="1600" b="0" i="0" u="none" strike="noStrike" cap="none">
                <a:solidFill>
                  <a:srgbClr val="999999"/>
                </a:solidFill>
                <a:latin typeface="Karla"/>
                <a:ea typeface="Karla"/>
                <a:cs typeface="Karla"/>
                <a:sym typeface="Karla"/>
              </a:defRPr>
            </a:lvl4pPr>
            <a:lvl5pPr marR="0" lvl="4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Karla"/>
              <a:buNone/>
              <a:defRPr sz="1600" b="0" i="0" u="none" strike="noStrike" cap="none">
                <a:solidFill>
                  <a:srgbClr val="999999"/>
                </a:solidFill>
                <a:latin typeface="Karla"/>
                <a:ea typeface="Karla"/>
                <a:cs typeface="Karla"/>
                <a:sym typeface="Karla"/>
              </a:defRPr>
            </a:lvl5pPr>
            <a:lvl6pPr marR="0" lvl="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Karla"/>
              <a:buNone/>
              <a:defRPr sz="1600" b="0" i="0" u="none" strike="noStrike" cap="none">
                <a:solidFill>
                  <a:srgbClr val="999999"/>
                </a:solidFill>
                <a:latin typeface="Karla"/>
                <a:ea typeface="Karla"/>
                <a:cs typeface="Karla"/>
                <a:sym typeface="Karla"/>
              </a:defRPr>
            </a:lvl6pPr>
            <a:lvl7pPr marR="0" lvl="6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Karla"/>
              <a:buNone/>
              <a:defRPr sz="1600" b="0" i="0" u="none" strike="noStrike" cap="none">
                <a:solidFill>
                  <a:srgbClr val="999999"/>
                </a:solidFill>
                <a:latin typeface="Karla"/>
                <a:ea typeface="Karla"/>
                <a:cs typeface="Karla"/>
                <a:sym typeface="Karla"/>
              </a:defRPr>
            </a:lvl7pPr>
            <a:lvl8pPr marR="0" lvl="7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Karla"/>
              <a:buNone/>
              <a:defRPr sz="1600" b="0" i="0" u="none" strike="noStrike" cap="none">
                <a:solidFill>
                  <a:srgbClr val="999999"/>
                </a:solidFill>
                <a:latin typeface="Karla"/>
                <a:ea typeface="Karla"/>
                <a:cs typeface="Karla"/>
                <a:sym typeface="Karla"/>
              </a:defRPr>
            </a:lvl8pPr>
            <a:lvl9pPr marR="0" lvl="8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Karla"/>
              <a:buNone/>
              <a:defRPr sz="1600" b="0" i="0" u="none" strike="noStrike" cap="none">
                <a:solidFill>
                  <a:srgbClr val="999999"/>
                </a:solidFill>
                <a:latin typeface="Karla"/>
                <a:ea typeface="Karla"/>
                <a:cs typeface="Karla"/>
                <a:sym typeface="Karla"/>
              </a:defRPr>
            </a:lvl9pPr>
          </a:lstStyle>
          <a:p>
            <a:pPr>
              <a:spcBef>
                <a:spcPts val="0"/>
              </a:spcBef>
              <a:buNone/>
            </a:pPr>
            <a:r>
              <a:rPr lang="it-IT" sz="800" dirty="0">
                <a:solidFill>
                  <a:srgbClr val="737373"/>
                </a:solidFill>
              </a:rPr>
              <a:t>Direzione Generale per i contratti, gli acquisti e per i sistemi informativi e la statistica </a:t>
            </a:r>
            <a:endParaRPr lang="en" sz="800" dirty="0">
              <a:solidFill>
                <a:srgbClr val="737373"/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8924" y="6396171"/>
            <a:ext cx="923829" cy="354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1289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pazio FULL 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8214" y="1"/>
            <a:ext cx="2813785" cy="1989221"/>
          </a:xfrm>
          <a:prstGeom prst="rect">
            <a:avLst/>
          </a:prstGeom>
        </p:spPr>
      </p:pic>
      <p:sp>
        <p:nvSpPr>
          <p:cNvPr id="8" name="Shape 87"/>
          <p:cNvSpPr txBox="1">
            <a:spLocks/>
          </p:cNvSpPr>
          <p:nvPr userDrawn="1"/>
        </p:nvSpPr>
        <p:spPr>
          <a:xfrm>
            <a:off x="6838523" y="6413446"/>
            <a:ext cx="4299283" cy="336860"/>
          </a:xfrm>
          <a:prstGeom prst="rect">
            <a:avLst/>
          </a:prstGeom>
          <a:noFill/>
          <a:ln>
            <a:noFill/>
          </a:ln>
        </p:spPr>
        <p:txBody>
          <a:bodyPr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Karla"/>
              <a:buChar char="▸"/>
              <a:defRPr sz="1600" b="0" i="0" u="none" strike="noStrike" cap="none">
                <a:solidFill>
                  <a:srgbClr val="999999"/>
                </a:solidFill>
                <a:latin typeface="Karla"/>
                <a:ea typeface="Karla"/>
                <a:cs typeface="Karla"/>
                <a:sym typeface="Karla"/>
              </a:defRPr>
            </a:lvl1pPr>
            <a:lvl2pPr marR="0" lvl="1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Karla"/>
              <a:buChar char="▹"/>
              <a:defRPr sz="1600" b="0" i="0" u="none" strike="noStrike" cap="none">
                <a:solidFill>
                  <a:srgbClr val="999999"/>
                </a:solidFill>
                <a:latin typeface="Karla"/>
                <a:ea typeface="Karla"/>
                <a:cs typeface="Karla"/>
                <a:sym typeface="Karla"/>
              </a:defRPr>
            </a:lvl2pPr>
            <a:lvl3pPr marR="0" lvl="2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Karla"/>
              <a:buChar char="▹"/>
              <a:defRPr sz="1600" b="0" i="0" u="none" strike="noStrike" cap="none">
                <a:solidFill>
                  <a:srgbClr val="999999"/>
                </a:solidFill>
                <a:latin typeface="Karla"/>
                <a:ea typeface="Karla"/>
                <a:cs typeface="Karla"/>
                <a:sym typeface="Karla"/>
              </a:defRPr>
            </a:lvl3pPr>
            <a:lvl4pPr marR="0" lvl="3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Karla"/>
              <a:buNone/>
              <a:defRPr sz="1600" b="0" i="0" u="none" strike="noStrike" cap="none">
                <a:solidFill>
                  <a:srgbClr val="999999"/>
                </a:solidFill>
                <a:latin typeface="Karla"/>
                <a:ea typeface="Karla"/>
                <a:cs typeface="Karla"/>
                <a:sym typeface="Karla"/>
              </a:defRPr>
            </a:lvl4pPr>
            <a:lvl5pPr marR="0" lvl="4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Karla"/>
              <a:buNone/>
              <a:defRPr sz="1600" b="0" i="0" u="none" strike="noStrike" cap="none">
                <a:solidFill>
                  <a:srgbClr val="999999"/>
                </a:solidFill>
                <a:latin typeface="Karla"/>
                <a:ea typeface="Karla"/>
                <a:cs typeface="Karla"/>
                <a:sym typeface="Karla"/>
              </a:defRPr>
            </a:lvl5pPr>
            <a:lvl6pPr marR="0" lvl="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Karla"/>
              <a:buNone/>
              <a:defRPr sz="1600" b="0" i="0" u="none" strike="noStrike" cap="none">
                <a:solidFill>
                  <a:srgbClr val="999999"/>
                </a:solidFill>
                <a:latin typeface="Karla"/>
                <a:ea typeface="Karla"/>
                <a:cs typeface="Karla"/>
                <a:sym typeface="Karla"/>
              </a:defRPr>
            </a:lvl6pPr>
            <a:lvl7pPr marR="0" lvl="6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Karla"/>
              <a:buNone/>
              <a:defRPr sz="1600" b="0" i="0" u="none" strike="noStrike" cap="none">
                <a:solidFill>
                  <a:srgbClr val="999999"/>
                </a:solidFill>
                <a:latin typeface="Karla"/>
                <a:ea typeface="Karla"/>
                <a:cs typeface="Karla"/>
                <a:sym typeface="Karla"/>
              </a:defRPr>
            </a:lvl7pPr>
            <a:lvl8pPr marR="0" lvl="7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Karla"/>
              <a:buNone/>
              <a:defRPr sz="1600" b="0" i="0" u="none" strike="noStrike" cap="none">
                <a:solidFill>
                  <a:srgbClr val="999999"/>
                </a:solidFill>
                <a:latin typeface="Karla"/>
                <a:ea typeface="Karla"/>
                <a:cs typeface="Karla"/>
                <a:sym typeface="Karla"/>
              </a:defRPr>
            </a:lvl8pPr>
            <a:lvl9pPr marR="0" lvl="8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Karla"/>
              <a:buNone/>
              <a:defRPr sz="1600" b="0" i="0" u="none" strike="noStrike" cap="none">
                <a:solidFill>
                  <a:srgbClr val="999999"/>
                </a:solidFill>
                <a:latin typeface="Karla"/>
                <a:ea typeface="Karla"/>
                <a:cs typeface="Karla"/>
                <a:sym typeface="Karla"/>
              </a:defRPr>
            </a:lvl9pPr>
          </a:lstStyle>
          <a:p>
            <a:pPr>
              <a:spcBef>
                <a:spcPts val="0"/>
              </a:spcBef>
              <a:buNone/>
            </a:pPr>
            <a:r>
              <a:rPr lang="it-IT" sz="800" dirty="0">
                <a:solidFill>
                  <a:schemeClr val="bg1"/>
                </a:solidFill>
              </a:rPr>
              <a:t>Direzione Generale per i contratti, gli acquisti e per i sistemi informativi e la statistica </a:t>
            </a:r>
            <a:endParaRPr lang="en" sz="800" dirty="0">
              <a:solidFill>
                <a:schemeClr val="bg1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8924" y="6396171"/>
            <a:ext cx="923829" cy="354135"/>
          </a:xfrm>
          <a:prstGeom prst="rect">
            <a:avLst/>
          </a:prstGeom>
        </p:spPr>
      </p:pic>
      <p:sp>
        <p:nvSpPr>
          <p:cNvPr id="10" name="Shape 79"/>
          <p:cNvSpPr txBox="1">
            <a:spLocks/>
          </p:cNvSpPr>
          <p:nvPr userDrawn="1"/>
        </p:nvSpPr>
        <p:spPr>
          <a:xfrm>
            <a:off x="399630" y="6204921"/>
            <a:ext cx="7532596" cy="545385"/>
          </a:xfrm>
          <a:prstGeom prst="rect">
            <a:avLst/>
          </a:prstGeom>
          <a:noFill/>
          <a:ln>
            <a:noFill/>
          </a:ln>
        </p:spPr>
        <p:txBody>
          <a:bodyPr lIns="121900" tIns="121900" rIns="121900" bIns="12190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ct val="100000"/>
              <a:buFont typeface="Montserrat"/>
              <a:buNone/>
              <a:defRPr sz="1200" b="1" i="0" u="none" strike="noStrike" cap="none">
                <a:solidFill>
                  <a:srgbClr val="B7B7B7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buClr>
                <a:srgbClr val="B7B7B7"/>
              </a:buClr>
              <a:buSzPct val="100000"/>
              <a:buFont typeface="Montserrat"/>
              <a:buNone/>
              <a:defRPr sz="1200" b="1">
                <a:solidFill>
                  <a:srgbClr val="B7B7B7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spcBef>
                <a:spcPts val="0"/>
              </a:spcBef>
              <a:buClr>
                <a:srgbClr val="B7B7B7"/>
              </a:buClr>
              <a:buSzPct val="100000"/>
              <a:buFont typeface="Montserrat"/>
              <a:buNone/>
              <a:defRPr sz="1200" b="1">
                <a:solidFill>
                  <a:srgbClr val="B7B7B7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spcBef>
                <a:spcPts val="0"/>
              </a:spcBef>
              <a:buClr>
                <a:srgbClr val="B7B7B7"/>
              </a:buClr>
              <a:buSzPct val="100000"/>
              <a:buFont typeface="Montserrat"/>
              <a:buNone/>
              <a:defRPr sz="1200" b="1">
                <a:solidFill>
                  <a:srgbClr val="B7B7B7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spcBef>
                <a:spcPts val="0"/>
              </a:spcBef>
              <a:buClr>
                <a:srgbClr val="B7B7B7"/>
              </a:buClr>
              <a:buSzPct val="100000"/>
              <a:buFont typeface="Montserrat"/>
              <a:buNone/>
              <a:defRPr sz="1200" b="1">
                <a:solidFill>
                  <a:srgbClr val="B7B7B7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spcBef>
                <a:spcPts val="0"/>
              </a:spcBef>
              <a:buClr>
                <a:srgbClr val="B7B7B7"/>
              </a:buClr>
              <a:buSzPct val="100000"/>
              <a:buFont typeface="Montserrat"/>
              <a:buNone/>
              <a:defRPr sz="1200" b="1">
                <a:solidFill>
                  <a:srgbClr val="B7B7B7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spcBef>
                <a:spcPts val="0"/>
              </a:spcBef>
              <a:buClr>
                <a:srgbClr val="B7B7B7"/>
              </a:buClr>
              <a:buSzPct val="100000"/>
              <a:buFont typeface="Montserrat"/>
              <a:buNone/>
              <a:defRPr sz="1200" b="1">
                <a:solidFill>
                  <a:srgbClr val="B7B7B7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spcBef>
                <a:spcPts val="0"/>
              </a:spcBef>
              <a:buClr>
                <a:srgbClr val="B7B7B7"/>
              </a:buClr>
              <a:buSzPct val="100000"/>
              <a:buFont typeface="Montserrat"/>
              <a:buNone/>
              <a:defRPr sz="1200" b="1">
                <a:solidFill>
                  <a:srgbClr val="B7B7B7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spcBef>
                <a:spcPts val="0"/>
              </a:spcBef>
              <a:buClr>
                <a:srgbClr val="B7B7B7"/>
              </a:buClr>
              <a:buSzPct val="100000"/>
              <a:buFont typeface="Montserrat"/>
              <a:buNone/>
              <a:defRPr sz="1200" b="1">
                <a:solidFill>
                  <a:srgbClr val="B7B7B7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r>
              <a:rPr lang="it-IT" sz="1333" b="1">
                <a:solidFill>
                  <a:schemeClr val="bg1"/>
                </a:solidFill>
                <a:latin typeface="Karla" panose="020B0604020202020204" charset="0"/>
                <a:ea typeface="Karla" panose="020B0604020202020204" charset="0"/>
              </a:rPr>
              <a:t>Pagina </a:t>
            </a:r>
            <a:fld id="{A40B19ED-4B54-495C-81DC-8B4BFC9EE3D8}" type="slidenum">
              <a:rPr lang="it-IT" sz="1333" b="1" smtClean="0">
                <a:solidFill>
                  <a:schemeClr val="bg1"/>
                </a:solidFill>
                <a:latin typeface="Karla" panose="020B0604020202020204" charset="0"/>
                <a:ea typeface="Karla" panose="020B0604020202020204" charset="0"/>
              </a:rPr>
              <a:t>‹N›</a:t>
            </a:fld>
            <a:endParaRPr lang="en" sz="1333" b="0" dirty="0">
              <a:solidFill>
                <a:schemeClr val="bg1"/>
              </a:solidFill>
              <a:latin typeface="Karla" panose="020B0604020202020204" charset="0"/>
              <a:ea typeface="Karla" panose="020B060402020202020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399009" y="179197"/>
            <a:ext cx="7533217" cy="866599"/>
          </a:xfrm>
        </p:spPr>
        <p:txBody>
          <a:bodyPr/>
          <a:lstStyle>
            <a:lvl1pPr>
              <a:buNone/>
              <a:defRPr lang="it-IT" sz="3200" b="1" i="0" u="none" strike="noStrike" cap="none">
                <a:solidFill>
                  <a:schemeClr val="bg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</a:lstStyle>
          <a:p>
            <a:pPr lvl="0"/>
            <a:r>
              <a:rPr lang="it-IT"/>
              <a:t>Lorem Ipsum</a:t>
            </a:r>
          </a:p>
        </p:txBody>
      </p:sp>
    </p:spTree>
    <p:extLst>
      <p:ext uri="{BB962C8B-B14F-4D97-AF65-F5344CB8AC3E}">
        <p14:creationId xmlns:p14="http://schemas.microsoft.com/office/powerpoint/2010/main" val="2527321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pazio FULL 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40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7016" y="1"/>
            <a:ext cx="3124984" cy="2209225"/>
          </a:xfrm>
          <a:prstGeom prst="rect">
            <a:avLst/>
          </a:prstGeom>
        </p:spPr>
      </p:pic>
      <p:sp>
        <p:nvSpPr>
          <p:cNvPr id="8" name="Shape 87"/>
          <p:cNvSpPr txBox="1">
            <a:spLocks/>
          </p:cNvSpPr>
          <p:nvPr userDrawn="1"/>
        </p:nvSpPr>
        <p:spPr>
          <a:xfrm>
            <a:off x="6838523" y="6413446"/>
            <a:ext cx="4299283" cy="336860"/>
          </a:xfrm>
          <a:prstGeom prst="rect">
            <a:avLst/>
          </a:prstGeom>
          <a:noFill/>
          <a:ln>
            <a:noFill/>
          </a:ln>
        </p:spPr>
        <p:txBody>
          <a:bodyPr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Karla"/>
              <a:buChar char="▸"/>
              <a:defRPr sz="1600" b="0" i="0" u="none" strike="noStrike" cap="none">
                <a:solidFill>
                  <a:srgbClr val="999999"/>
                </a:solidFill>
                <a:latin typeface="Karla"/>
                <a:ea typeface="Karla"/>
                <a:cs typeface="Karla"/>
                <a:sym typeface="Karla"/>
              </a:defRPr>
            </a:lvl1pPr>
            <a:lvl2pPr marR="0" lvl="1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Karla"/>
              <a:buChar char="▹"/>
              <a:defRPr sz="1600" b="0" i="0" u="none" strike="noStrike" cap="none">
                <a:solidFill>
                  <a:srgbClr val="999999"/>
                </a:solidFill>
                <a:latin typeface="Karla"/>
                <a:ea typeface="Karla"/>
                <a:cs typeface="Karla"/>
                <a:sym typeface="Karla"/>
              </a:defRPr>
            </a:lvl2pPr>
            <a:lvl3pPr marR="0" lvl="2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Karla"/>
              <a:buChar char="▹"/>
              <a:defRPr sz="1600" b="0" i="0" u="none" strike="noStrike" cap="none">
                <a:solidFill>
                  <a:srgbClr val="999999"/>
                </a:solidFill>
                <a:latin typeface="Karla"/>
                <a:ea typeface="Karla"/>
                <a:cs typeface="Karla"/>
                <a:sym typeface="Karla"/>
              </a:defRPr>
            </a:lvl3pPr>
            <a:lvl4pPr marR="0" lvl="3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Karla"/>
              <a:buNone/>
              <a:defRPr sz="1600" b="0" i="0" u="none" strike="noStrike" cap="none">
                <a:solidFill>
                  <a:srgbClr val="999999"/>
                </a:solidFill>
                <a:latin typeface="Karla"/>
                <a:ea typeface="Karla"/>
                <a:cs typeface="Karla"/>
                <a:sym typeface="Karla"/>
              </a:defRPr>
            </a:lvl4pPr>
            <a:lvl5pPr marR="0" lvl="4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Karla"/>
              <a:buNone/>
              <a:defRPr sz="1600" b="0" i="0" u="none" strike="noStrike" cap="none">
                <a:solidFill>
                  <a:srgbClr val="999999"/>
                </a:solidFill>
                <a:latin typeface="Karla"/>
                <a:ea typeface="Karla"/>
                <a:cs typeface="Karla"/>
                <a:sym typeface="Karla"/>
              </a:defRPr>
            </a:lvl5pPr>
            <a:lvl6pPr marR="0" lvl="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Karla"/>
              <a:buNone/>
              <a:defRPr sz="1600" b="0" i="0" u="none" strike="noStrike" cap="none">
                <a:solidFill>
                  <a:srgbClr val="999999"/>
                </a:solidFill>
                <a:latin typeface="Karla"/>
                <a:ea typeface="Karla"/>
                <a:cs typeface="Karla"/>
                <a:sym typeface="Karla"/>
              </a:defRPr>
            </a:lvl6pPr>
            <a:lvl7pPr marR="0" lvl="6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Karla"/>
              <a:buNone/>
              <a:defRPr sz="1600" b="0" i="0" u="none" strike="noStrike" cap="none">
                <a:solidFill>
                  <a:srgbClr val="999999"/>
                </a:solidFill>
                <a:latin typeface="Karla"/>
                <a:ea typeface="Karla"/>
                <a:cs typeface="Karla"/>
                <a:sym typeface="Karla"/>
              </a:defRPr>
            </a:lvl7pPr>
            <a:lvl8pPr marR="0" lvl="7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Karla"/>
              <a:buNone/>
              <a:defRPr sz="1600" b="0" i="0" u="none" strike="noStrike" cap="none">
                <a:solidFill>
                  <a:srgbClr val="999999"/>
                </a:solidFill>
                <a:latin typeface="Karla"/>
                <a:ea typeface="Karla"/>
                <a:cs typeface="Karla"/>
                <a:sym typeface="Karla"/>
              </a:defRPr>
            </a:lvl8pPr>
            <a:lvl9pPr marR="0" lvl="8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Karla"/>
              <a:buNone/>
              <a:defRPr sz="1600" b="0" i="0" u="none" strike="noStrike" cap="none">
                <a:solidFill>
                  <a:srgbClr val="999999"/>
                </a:solidFill>
                <a:latin typeface="Karla"/>
                <a:ea typeface="Karla"/>
                <a:cs typeface="Karla"/>
                <a:sym typeface="Karla"/>
              </a:defRPr>
            </a:lvl9pPr>
          </a:lstStyle>
          <a:p>
            <a:pPr>
              <a:spcBef>
                <a:spcPts val="0"/>
              </a:spcBef>
              <a:buNone/>
            </a:pPr>
            <a:r>
              <a:rPr lang="it-IT" sz="800" dirty="0">
                <a:solidFill>
                  <a:srgbClr val="737373"/>
                </a:solidFill>
              </a:rPr>
              <a:t>Direzione Generale per i contratti, gli acquisti e per i sistemi informativi e la statistica </a:t>
            </a:r>
            <a:endParaRPr lang="en" sz="800" dirty="0">
              <a:solidFill>
                <a:srgbClr val="737373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8924" y="6396171"/>
            <a:ext cx="923829" cy="354135"/>
          </a:xfrm>
          <a:prstGeom prst="rect">
            <a:avLst/>
          </a:prstGeom>
        </p:spPr>
      </p:pic>
      <p:sp>
        <p:nvSpPr>
          <p:cNvPr id="10" name="Shape 79"/>
          <p:cNvSpPr txBox="1">
            <a:spLocks/>
          </p:cNvSpPr>
          <p:nvPr userDrawn="1"/>
        </p:nvSpPr>
        <p:spPr>
          <a:xfrm>
            <a:off x="399630" y="6204921"/>
            <a:ext cx="7532596" cy="545385"/>
          </a:xfrm>
          <a:prstGeom prst="rect">
            <a:avLst/>
          </a:prstGeom>
          <a:noFill/>
          <a:ln>
            <a:noFill/>
          </a:ln>
        </p:spPr>
        <p:txBody>
          <a:bodyPr lIns="121900" tIns="121900" rIns="121900" bIns="12190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ct val="100000"/>
              <a:buFont typeface="Montserrat"/>
              <a:buNone/>
              <a:defRPr sz="1200" b="1" i="0" u="none" strike="noStrike" cap="none">
                <a:solidFill>
                  <a:srgbClr val="B7B7B7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buClr>
                <a:srgbClr val="B7B7B7"/>
              </a:buClr>
              <a:buSzPct val="100000"/>
              <a:buFont typeface="Montserrat"/>
              <a:buNone/>
              <a:defRPr sz="1200" b="1">
                <a:solidFill>
                  <a:srgbClr val="B7B7B7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spcBef>
                <a:spcPts val="0"/>
              </a:spcBef>
              <a:buClr>
                <a:srgbClr val="B7B7B7"/>
              </a:buClr>
              <a:buSzPct val="100000"/>
              <a:buFont typeface="Montserrat"/>
              <a:buNone/>
              <a:defRPr sz="1200" b="1">
                <a:solidFill>
                  <a:srgbClr val="B7B7B7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spcBef>
                <a:spcPts val="0"/>
              </a:spcBef>
              <a:buClr>
                <a:srgbClr val="B7B7B7"/>
              </a:buClr>
              <a:buSzPct val="100000"/>
              <a:buFont typeface="Montserrat"/>
              <a:buNone/>
              <a:defRPr sz="1200" b="1">
                <a:solidFill>
                  <a:srgbClr val="B7B7B7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spcBef>
                <a:spcPts val="0"/>
              </a:spcBef>
              <a:buClr>
                <a:srgbClr val="B7B7B7"/>
              </a:buClr>
              <a:buSzPct val="100000"/>
              <a:buFont typeface="Montserrat"/>
              <a:buNone/>
              <a:defRPr sz="1200" b="1">
                <a:solidFill>
                  <a:srgbClr val="B7B7B7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spcBef>
                <a:spcPts val="0"/>
              </a:spcBef>
              <a:buClr>
                <a:srgbClr val="B7B7B7"/>
              </a:buClr>
              <a:buSzPct val="100000"/>
              <a:buFont typeface="Montserrat"/>
              <a:buNone/>
              <a:defRPr sz="1200" b="1">
                <a:solidFill>
                  <a:srgbClr val="B7B7B7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spcBef>
                <a:spcPts val="0"/>
              </a:spcBef>
              <a:buClr>
                <a:srgbClr val="B7B7B7"/>
              </a:buClr>
              <a:buSzPct val="100000"/>
              <a:buFont typeface="Montserrat"/>
              <a:buNone/>
              <a:defRPr sz="1200" b="1">
                <a:solidFill>
                  <a:srgbClr val="B7B7B7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spcBef>
                <a:spcPts val="0"/>
              </a:spcBef>
              <a:buClr>
                <a:srgbClr val="B7B7B7"/>
              </a:buClr>
              <a:buSzPct val="100000"/>
              <a:buFont typeface="Montserrat"/>
              <a:buNone/>
              <a:defRPr sz="1200" b="1">
                <a:solidFill>
                  <a:srgbClr val="B7B7B7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spcBef>
                <a:spcPts val="0"/>
              </a:spcBef>
              <a:buClr>
                <a:srgbClr val="B7B7B7"/>
              </a:buClr>
              <a:buSzPct val="100000"/>
              <a:buFont typeface="Montserrat"/>
              <a:buNone/>
              <a:defRPr sz="1200" b="1">
                <a:solidFill>
                  <a:srgbClr val="B7B7B7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r>
              <a:rPr lang="it-IT" sz="1333" b="1">
                <a:solidFill>
                  <a:srgbClr val="737373"/>
                </a:solidFill>
                <a:latin typeface="Karla" panose="020B0604020202020204" charset="0"/>
                <a:ea typeface="Karla" panose="020B0604020202020204" charset="0"/>
              </a:rPr>
              <a:t>Pagina </a:t>
            </a:r>
            <a:fld id="{A40B19ED-4B54-495C-81DC-8B4BFC9EE3D8}" type="slidenum">
              <a:rPr lang="it-IT" sz="1333" b="1" smtClean="0">
                <a:solidFill>
                  <a:srgbClr val="737373"/>
                </a:solidFill>
                <a:latin typeface="Karla" panose="020B0604020202020204" charset="0"/>
                <a:ea typeface="Karla" panose="020B0604020202020204" charset="0"/>
              </a:rPr>
              <a:t>‹N›</a:t>
            </a:fld>
            <a:endParaRPr lang="en" sz="1333" b="0" dirty="0">
              <a:solidFill>
                <a:srgbClr val="737373"/>
              </a:solidFill>
              <a:latin typeface="Karla" panose="020B0604020202020204" charset="0"/>
              <a:ea typeface="Karla" panose="020B060402020202020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399009" y="179197"/>
            <a:ext cx="7533217" cy="866599"/>
          </a:xfrm>
        </p:spPr>
        <p:txBody>
          <a:bodyPr/>
          <a:lstStyle>
            <a:lvl1pPr>
              <a:buNone/>
              <a:defRPr lang="it-IT" sz="3200" b="1" i="0" u="none" strike="noStrike" cap="none">
                <a:solidFill>
                  <a:srgbClr val="737373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</a:lstStyle>
          <a:p>
            <a:pPr lvl="0"/>
            <a:r>
              <a:rPr lang="it-IT"/>
              <a:t>Lorem Ipsum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00051" y="1263651"/>
            <a:ext cx="11267016" cy="4798483"/>
          </a:xfrm>
        </p:spPr>
        <p:txBody>
          <a:bodyPr/>
          <a:lstStyle>
            <a:lvl3pPr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2"/>
            <a:r>
              <a:rPr lang="en-US"/>
              <a:t>  Second level</a:t>
            </a:r>
          </a:p>
          <a:p>
            <a:pPr lvl="2"/>
            <a:r>
              <a:rPr lang="en-US"/>
              <a:t>     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2944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CC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609601" y="2512134"/>
            <a:ext cx="6913599" cy="632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Clr>
                <a:srgbClr val="B7B7B7"/>
              </a:buClr>
              <a:buSzPct val="100000"/>
              <a:buFont typeface="Montserrat"/>
              <a:buNone/>
              <a:defRPr sz="1200" b="1">
                <a:solidFill>
                  <a:srgbClr val="B7B7B7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buClr>
                <a:srgbClr val="B7B7B7"/>
              </a:buClr>
              <a:buSzPct val="100000"/>
              <a:buFont typeface="Montserrat"/>
              <a:buNone/>
              <a:defRPr sz="1200" b="1">
                <a:solidFill>
                  <a:srgbClr val="B7B7B7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spcBef>
                <a:spcPts val="0"/>
              </a:spcBef>
              <a:buClr>
                <a:srgbClr val="B7B7B7"/>
              </a:buClr>
              <a:buSzPct val="100000"/>
              <a:buFont typeface="Montserrat"/>
              <a:buNone/>
              <a:defRPr sz="1200" b="1">
                <a:solidFill>
                  <a:srgbClr val="B7B7B7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spcBef>
                <a:spcPts val="0"/>
              </a:spcBef>
              <a:buClr>
                <a:srgbClr val="B7B7B7"/>
              </a:buClr>
              <a:buSzPct val="100000"/>
              <a:buFont typeface="Montserrat"/>
              <a:buNone/>
              <a:defRPr sz="1200" b="1">
                <a:solidFill>
                  <a:srgbClr val="B7B7B7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spcBef>
                <a:spcPts val="0"/>
              </a:spcBef>
              <a:buClr>
                <a:srgbClr val="B7B7B7"/>
              </a:buClr>
              <a:buSzPct val="100000"/>
              <a:buFont typeface="Montserrat"/>
              <a:buNone/>
              <a:defRPr sz="1200" b="1">
                <a:solidFill>
                  <a:srgbClr val="B7B7B7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spcBef>
                <a:spcPts val="0"/>
              </a:spcBef>
              <a:buClr>
                <a:srgbClr val="B7B7B7"/>
              </a:buClr>
              <a:buSzPct val="100000"/>
              <a:buFont typeface="Montserrat"/>
              <a:buNone/>
              <a:defRPr sz="1200" b="1">
                <a:solidFill>
                  <a:srgbClr val="B7B7B7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spcBef>
                <a:spcPts val="0"/>
              </a:spcBef>
              <a:buClr>
                <a:srgbClr val="B7B7B7"/>
              </a:buClr>
              <a:buSzPct val="100000"/>
              <a:buFont typeface="Montserrat"/>
              <a:buNone/>
              <a:defRPr sz="1200" b="1">
                <a:solidFill>
                  <a:srgbClr val="B7B7B7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spcBef>
                <a:spcPts val="0"/>
              </a:spcBef>
              <a:buClr>
                <a:srgbClr val="B7B7B7"/>
              </a:buClr>
              <a:buSzPct val="100000"/>
              <a:buFont typeface="Montserrat"/>
              <a:buNone/>
              <a:defRPr sz="1200" b="1">
                <a:solidFill>
                  <a:srgbClr val="B7B7B7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spcBef>
                <a:spcPts val="0"/>
              </a:spcBef>
              <a:buClr>
                <a:srgbClr val="B7B7B7"/>
              </a:buClr>
              <a:buSzPct val="100000"/>
              <a:buFont typeface="Montserrat"/>
              <a:buNone/>
              <a:defRPr sz="1200" b="1">
                <a:solidFill>
                  <a:srgbClr val="B7B7B7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609601" y="3327400"/>
            <a:ext cx="6913599" cy="3007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600"/>
              </a:spcBef>
              <a:buClr>
                <a:srgbClr val="999999"/>
              </a:buClr>
              <a:buSzPct val="100000"/>
              <a:buFont typeface="Karla"/>
              <a:buChar char="▸"/>
              <a:defRPr sz="1600">
                <a:solidFill>
                  <a:srgbClr val="999999"/>
                </a:solidFill>
                <a:latin typeface="Karla"/>
                <a:ea typeface="Karla"/>
                <a:cs typeface="Karla"/>
                <a:sym typeface="Karla"/>
              </a:defRPr>
            </a:lvl1pPr>
            <a:lvl2pPr lvl="1">
              <a:spcBef>
                <a:spcPts val="480"/>
              </a:spcBef>
              <a:buClr>
                <a:srgbClr val="999999"/>
              </a:buClr>
              <a:buSzPct val="100000"/>
              <a:buFont typeface="Karla"/>
              <a:buChar char="▹"/>
              <a:defRPr sz="1600">
                <a:solidFill>
                  <a:srgbClr val="999999"/>
                </a:solidFill>
                <a:latin typeface="Karla"/>
                <a:ea typeface="Karla"/>
                <a:cs typeface="Karla"/>
                <a:sym typeface="Karla"/>
              </a:defRPr>
            </a:lvl2pPr>
            <a:lvl3pPr lvl="2">
              <a:spcBef>
                <a:spcPts val="480"/>
              </a:spcBef>
              <a:buClr>
                <a:srgbClr val="999999"/>
              </a:buClr>
              <a:buSzPct val="100000"/>
              <a:buFont typeface="Karla"/>
              <a:buChar char="▹"/>
              <a:defRPr sz="1600">
                <a:solidFill>
                  <a:srgbClr val="999999"/>
                </a:solidFill>
                <a:latin typeface="Karla"/>
                <a:ea typeface="Karla"/>
                <a:cs typeface="Karla"/>
                <a:sym typeface="Karla"/>
              </a:defRPr>
            </a:lvl3pPr>
            <a:lvl4pPr lvl="3">
              <a:spcBef>
                <a:spcPts val="360"/>
              </a:spcBef>
              <a:buClr>
                <a:srgbClr val="999999"/>
              </a:buClr>
              <a:buSzPct val="100000"/>
              <a:buFont typeface="Karla"/>
              <a:defRPr sz="1600">
                <a:solidFill>
                  <a:srgbClr val="999999"/>
                </a:solidFill>
                <a:latin typeface="Karla"/>
                <a:ea typeface="Karla"/>
                <a:cs typeface="Karla"/>
                <a:sym typeface="Karla"/>
              </a:defRPr>
            </a:lvl4pPr>
            <a:lvl5pPr lvl="4">
              <a:spcBef>
                <a:spcPts val="360"/>
              </a:spcBef>
              <a:buClr>
                <a:srgbClr val="999999"/>
              </a:buClr>
              <a:buSzPct val="100000"/>
              <a:buFont typeface="Karla"/>
              <a:defRPr sz="1600">
                <a:solidFill>
                  <a:srgbClr val="999999"/>
                </a:solidFill>
                <a:latin typeface="Karla"/>
                <a:ea typeface="Karla"/>
                <a:cs typeface="Karla"/>
                <a:sym typeface="Karla"/>
              </a:defRPr>
            </a:lvl5pPr>
            <a:lvl6pPr lvl="5">
              <a:spcBef>
                <a:spcPts val="360"/>
              </a:spcBef>
              <a:buClr>
                <a:srgbClr val="999999"/>
              </a:buClr>
              <a:buSzPct val="100000"/>
              <a:buFont typeface="Karla"/>
              <a:defRPr sz="1600">
                <a:solidFill>
                  <a:srgbClr val="999999"/>
                </a:solidFill>
                <a:latin typeface="Karla"/>
                <a:ea typeface="Karla"/>
                <a:cs typeface="Karla"/>
                <a:sym typeface="Karla"/>
              </a:defRPr>
            </a:lvl6pPr>
            <a:lvl7pPr lvl="6">
              <a:spcBef>
                <a:spcPts val="360"/>
              </a:spcBef>
              <a:buClr>
                <a:srgbClr val="999999"/>
              </a:buClr>
              <a:buSzPct val="100000"/>
              <a:buFont typeface="Karla"/>
              <a:defRPr sz="1600">
                <a:solidFill>
                  <a:srgbClr val="999999"/>
                </a:solidFill>
                <a:latin typeface="Karla"/>
                <a:ea typeface="Karla"/>
                <a:cs typeface="Karla"/>
                <a:sym typeface="Karla"/>
              </a:defRPr>
            </a:lvl7pPr>
            <a:lvl8pPr lvl="7">
              <a:spcBef>
                <a:spcPts val="360"/>
              </a:spcBef>
              <a:buClr>
                <a:srgbClr val="999999"/>
              </a:buClr>
              <a:buSzPct val="100000"/>
              <a:buFont typeface="Karla"/>
              <a:defRPr sz="1600">
                <a:solidFill>
                  <a:srgbClr val="999999"/>
                </a:solidFill>
                <a:latin typeface="Karla"/>
                <a:ea typeface="Karla"/>
                <a:cs typeface="Karla"/>
                <a:sym typeface="Karla"/>
              </a:defRPr>
            </a:lvl8pPr>
            <a:lvl9pPr lvl="8">
              <a:spcBef>
                <a:spcPts val="360"/>
              </a:spcBef>
              <a:buClr>
                <a:srgbClr val="999999"/>
              </a:buClr>
              <a:buSzPct val="100000"/>
              <a:buFont typeface="Karla"/>
              <a:defRPr sz="1600">
                <a:solidFill>
                  <a:srgbClr val="999999"/>
                </a:solidFill>
                <a:latin typeface="Karla"/>
                <a:ea typeface="Karla"/>
                <a:cs typeface="Karla"/>
                <a:sym typeface="Karla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58935017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3C292BC0-9401-4718-C7E8-CA5CC0AE26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1693" y="0"/>
            <a:ext cx="10474035" cy="6858000"/>
          </a:xfrm>
          <a:prstGeom prst="rect">
            <a:avLst/>
          </a:prstGeom>
        </p:spPr>
      </p:pic>
      <p:pic>
        <p:nvPicPr>
          <p:cNvPr id="3" name="Immagine 2">
            <a:extLst>
              <a:ext uri="{FF2B5EF4-FFF2-40B4-BE49-F238E27FC236}">
                <a16:creationId xmlns:a16="http://schemas.microsoft.com/office/drawing/2014/main" id="{878C78A8-33C8-D63A-01F2-D31FF9A159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0278" y="287575"/>
            <a:ext cx="2505332" cy="1150704"/>
          </a:xfrm>
          <a:prstGeom prst="rect">
            <a:avLst/>
          </a:prstGeom>
        </p:spPr>
      </p:pic>
      <p:sp>
        <p:nvSpPr>
          <p:cNvPr id="4" name="Rettangolo 3">
            <a:extLst>
              <a:ext uri="{FF2B5EF4-FFF2-40B4-BE49-F238E27FC236}">
                <a16:creationId xmlns:a16="http://schemas.microsoft.com/office/drawing/2014/main" id="{5A46AC0A-A780-69AE-8360-38C2AB5A87A0}"/>
              </a:ext>
            </a:extLst>
          </p:cNvPr>
          <p:cNvSpPr/>
          <p:nvPr/>
        </p:nvSpPr>
        <p:spPr>
          <a:xfrm>
            <a:off x="480652" y="1550304"/>
            <a:ext cx="4812641" cy="43606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1219170"/>
            <a:r>
              <a:rPr lang="it-IT" sz="3467" b="1" kern="0" dirty="0">
                <a:solidFill>
                  <a:srgbClr val="00B0F0"/>
                </a:solidFill>
                <a:latin typeface="Arial"/>
                <a:cs typeface="Arial"/>
                <a:sym typeface="Arial"/>
              </a:rPr>
              <a:t>Esami di Stato –</a:t>
            </a:r>
            <a:r>
              <a:rPr lang="it-IT" sz="3467" b="1" kern="0" dirty="0" err="1">
                <a:solidFill>
                  <a:srgbClr val="00B0F0"/>
                </a:solidFill>
                <a:latin typeface="Arial"/>
                <a:cs typeface="Arial"/>
                <a:sym typeface="Arial"/>
              </a:rPr>
              <a:t>EsaBac</a:t>
            </a:r>
            <a:r>
              <a:rPr lang="it-IT" sz="3467" b="1" kern="0" dirty="0">
                <a:solidFill>
                  <a:srgbClr val="00B0F0"/>
                </a:solidFill>
                <a:latin typeface="Arial"/>
                <a:cs typeface="Arial"/>
                <a:sym typeface="Arial"/>
              </a:rPr>
              <a:t>, </a:t>
            </a:r>
          </a:p>
          <a:p>
            <a:pPr algn="ctr" defTabSz="1219170"/>
            <a:r>
              <a:rPr lang="it-IT" sz="3467" b="1" kern="0" dirty="0" err="1">
                <a:solidFill>
                  <a:srgbClr val="00B0F0"/>
                </a:solidFill>
                <a:latin typeface="Arial"/>
                <a:cs typeface="Arial"/>
                <a:sym typeface="Arial"/>
              </a:rPr>
              <a:t>EsaBac</a:t>
            </a:r>
            <a:r>
              <a:rPr lang="it-IT" sz="3467" b="1" kern="0" dirty="0">
                <a:solidFill>
                  <a:srgbClr val="00B0F0"/>
                </a:solidFill>
                <a:latin typeface="Arial"/>
                <a:cs typeface="Arial"/>
                <a:sym typeface="Arial"/>
              </a:rPr>
              <a:t> techno, </a:t>
            </a:r>
          </a:p>
          <a:p>
            <a:pPr algn="ctr" defTabSz="1219170"/>
            <a:r>
              <a:rPr lang="it-IT" sz="3467" b="1" kern="0" dirty="0">
                <a:solidFill>
                  <a:srgbClr val="00B0F0"/>
                </a:solidFill>
                <a:latin typeface="Arial"/>
                <a:cs typeface="Arial"/>
                <a:sym typeface="Arial"/>
              </a:rPr>
              <a:t>liceo classico europeo, sezioni a opzione internazionale, sperimentazioni </a:t>
            </a:r>
          </a:p>
        </p:txBody>
      </p:sp>
      <p:sp>
        <p:nvSpPr>
          <p:cNvPr id="5" name="Shape 65">
            <a:extLst>
              <a:ext uri="{FF2B5EF4-FFF2-40B4-BE49-F238E27FC236}">
                <a16:creationId xmlns:a16="http://schemas.microsoft.com/office/drawing/2014/main" id="{45FFBA57-C976-4FB9-1F20-FF8772999E7F}"/>
              </a:ext>
            </a:extLst>
          </p:cNvPr>
          <p:cNvSpPr txBox="1">
            <a:spLocks/>
          </p:cNvSpPr>
          <p:nvPr/>
        </p:nvSpPr>
        <p:spPr>
          <a:xfrm>
            <a:off x="99009" y="3385876"/>
            <a:ext cx="5793791" cy="1592019"/>
          </a:xfrm>
          <a:prstGeom prst="rect">
            <a:avLst/>
          </a:prstGeom>
        </p:spPr>
        <p:txBody>
          <a:bodyPr lIns="121900" tIns="121900" rIns="121900" bIns="12190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algn="ctr" defTabSz="1219170"/>
            <a:endParaRPr lang="en" sz="3200" b="1" kern="0" dirty="0">
              <a:solidFill>
                <a:srgbClr val="4F81BD">
                  <a:lumMod val="75000"/>
                </a:srgbClr>
              </a:solidFill>
              <a:ea typeface="Karla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08946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0"/>
          </p:nvPr>
        </p:nvSpPr>
        <p:spPr>
          <a:xfrm>
            <a:off x="1200727" y="632236"/>
            <a:ext cx="7499927" cy="586965"/>
          </a:xfrm>
        </p:spPr>
        <p:txBody>
          <a:bodyPr/>
          <a:lstStyle/>
          <a:p>
            <a:pPr algn="ctr">
              <a:spcBef>
                <a:spcPts val="0"/>
              </a:spcBef>
              <a:buClrTx/>
              <a:buSzTx/>
            </a:pPr>
            <a:r>
              <a:rPr lang="it-IT" sz="2667" dirty="0">
                <a:solidFill>
                  <a:srgbClr val="00B0F0"/>
                </a:solidFill>
                <a:latin typeface="+mj-lt"/>
                <a:cs typeface="Arial"/>
                <a:sym typeface="Arial"/>
              </a:rPr>
              <a:t>Sezioni a opzione internazionale spagnola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sz="quarter" idx="11"/>
          </p:nvPr>
        </p:nvSpPr>
        <p:spPr>
          <a:xfrm>
            <a:off x="834998" y="1754913"/>
            <a:ext cx="8244417" cy="4276433"/>
          </a:xfrm>
        </p:spPr>
        <p:txBody>
          <a:bodyPr/>
          <a:lstStyle/>
          <a:p>
            <a:pPr algn="just">
              <a:spcBef>
                <a:spcPts val="800"/>
              </a:spcBef>
              <a:buClrTx/>
              <a:buSzTx/>
            </a:pPr>
            <a:r>
              <a:rPr lang="it-IT" sz="1867" dirty="0">
                <a:solidFill>
                  <a:schemeClr val="tx1"/>
                </a:solidFill>
                <a:latin typeface="Arial"/>
                <a:cs typeface="Arial"/>
                <a:sym typeface="Arial"/>
              </a:rPr>
              <a:t>A partire dal presente anno scolastico 2022-2023, gli alunni delle Sezioni Internazionali spagnole, comprese quelle attive in Italia, non dovranno più ricorrere alla procedura di omologazione al titolo accademico spagnolo, come fino ad ora, bensì </a:t>
            </a:r>
            <a:r>
              <a:rPr lang="it-IT" sz="1867" b="1" dirty="0">
                <a:solidFill>
                  <a:schemeClr val="tx1"/>
                </a:solidFill>
                <a:latin typeface="Arial"/>
                <a:cs typeface="Arial"/>
                <a:sym typeface="Arial"/>
              </a:rPr>
              <a:t>avranno il diritto di ottenere direttamente il titolo spagnolo di </a:t>
            </a:r>
            <a:r>
              <a:rPr lang="it-IT" sz="1867" b="1" i="1" dirty="0" err="1">
                <a:solidFill>
                  <a:schemeClr val="tx1"/>
                </a:solidFill>
                <a:latin typeface="Arial"/>
                <a:cs typeface="Arial"/>
                <a:sym typeface="Arial"/>
              </a:rPr>
              <a:t>Título</a:t>
            </a:r>
            <a:r>
              <a:rPr lang="it-IT" sz="1867" b="1" i="1" dirty="0">
                <a:solidFill>
                  <a:schemeClr val="tx1"/>
                </a:solidFill>
                <a:latin typeface="Arial"/>
                <a:cs typeface="Arial"/>
                <a:sym typeface="Arial"/>
              </a:rPr>
              <a:t> de </a:t>
            </a:r>
            <a:r>
              <a:rPr lang="it-IT" sz="1867" b="1" i="1" dirty="0" err="1">
                <a:solidFill>
                  <a:schemeClr val="tx1"/>
                </a:solidFill>
                <a:latin typeface="Arial"/>
                <a:cs typeface="Arial"/>
                <a:sym typeface="Arial"/>
              </a:rPr>
              <a:t>Bachiller</a:t>
            </a:r>
            <a:r>
              <a:rPr lang="it-IT" sz="1867" dirty="0">
                <a:solidFill>
                  <a:schemeClr val="tx1"/>
                </a:solidFill>
                <a:latin typeface="Arial"/>
                <a:cs typeface="Arial"/>
                <a:sym typeface="Arial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11274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0"/>
          </p:nvPr>
        </p:nvSpPr>
        <p:spPr>
          <a:xfrm>
            <a:off x="871945" y="632236"/>
            <a:ext cx="7533217" cy="586965"/>
          </a:xfrm>
        </p:spPr>
        <p:txBody>
          <a:bodyPr/>
          <a:lstStyle/>
          <a:p>
            <a:pPr algn="ctr">
              <a:spcBef>
                <a:spcPts val="0"/>
              </a:spcBef>
              <a:buClrTx/>
              <a:buSzTx/>
            </a:pPr>
            <a:r>
              <a:rPr lang="it-IT" sz="2667" dirty="0">
                <a:solidFill>
                  <a:srgbClr val="00B0F0"/>
                </a:solidFill>
                <a:latin typeface="+mj-lt"/>
                <a:cs typeface="Arial"/>
                <a:sym typeface="Arial"/>
              </a:rPr>
              <a:t>Esame di Stato 2022/2023 - </a:t>
            </a:r>
            <a:r>
              <a:rPr lang="it-IT" sz="2667" dirty="0" err="1">
                <a:solidFill>
                  <a:srgbClr val="00B0F0"/>
                </a:solidFill>
                <a:latin typeface="+mj-lt"/>
                <a:cs typeface="Arial"/>
                <a:sym typeface="Arial"/>
              </a:rPr>
              <a:t>EsaBac</a:t>
            </a:r>
            <a:endParaRPr lang="it-IT" sz="2667" dirty="0">
              <a:solidFill>
                <a:srgbClr val="00B0F0"/>
              </a:solidFill>
              <a:latin typeface="+mj-lt"/>
              <a:cs typeface="Arial"/>
              <a:sym typeface="Arial"/>
            </a:endParaRPr>
          </a:p>
          <a:p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sz="quarter" idx="11"/>
          </p:nvPr>
        </p:nvSpPr>
        <p:spPr>
          <a:xfrm>
            <a:off x="872068" y="1219201"/>
            <a:ext cx="8244417" cy="4754880"/>
          </a:xfrm>
        </p:spPr>
        <p:txBody>
          <a:bodyPr/>
          <a:lstStyle/>
          <a:p>
            <a:pPr algn="just">
              <a:spcBef>
                <a:spcPts val="0"/>
              </a:spcBef>
              <a:buClrTx/>
              <a:buSzTx/>
            </a:pPr>
            <a:r>
              <a:rPr lang="it-IT" sz="2667" b="1" dirty="0">
                <a:solidFill>
                  <a:srgbClr val="00B0F0"/>
                </a:solidFill>
                <a:latin typeface="Arial"/>
                <a:cs typeface="Arial"/>
                <a:sym typeface="Arial"/>
              </a:rPr>
              <a:t>Valutazione prove per rilascio </a:t>
            </a:r>
            <a:r>
              <a:rPr lang="it-IT" sz="2667" b="1" dirty="0" err="1">
                <a:solidFill>
                  <a:srgbClr val="00B0F0"/>
                </a:solidFill>
                <a:latin typeface="Arial"/>
                <a:cs typeface="Arial"/>
                <a:sym typeface="Arial"/>
              </a:rPr>
              <a:t>Baccalauréat</a:t>
            </a:r>
            <a:endParaRPr lang="it-IT" sz="2667" b="1" dirty="0">
              <a:solidFill>
                <a:srgbClr val="00B0F0"/>
              </a:solidFill>
              <a:latin typeface="Arial"/>
              <a:cs typeface="Arial"/>
              <a:sym typeface="Arial"/>
            </a:endParaRPr>
          </a:p>
          <a:p>
            <a:pPr marL="380990" indent="-380990" algn="just">
              <a:buClrTx/>
              <a:buSzTx/>
              <a:buFont typeface="Wingdings" panose="05000000000000000000" pitchFamily="2" charset="2"/>
              <a:buChar char="Ø"/>
            </a:pPr>
            <a:r>
              <a:rPr lang="it-IT" b="1" dirty="0">
                <a:solidFill>
                  <a:schemeClr val="tx1"/>
                </a:solidFill>
                <a:latin typeface="Arial"/>
                <a:cs typeface="Arial"/>
              </a:rPr>
              <a:t>3 prove</a:t>
            </a:r>
            <a:r>
              <a:rPr lang="it-IT" dirty="0">
                <a:solidFill>
                  <a:schemeClr val="tx1"/>
                </a:solidFill>
                <a:latin typeface="Arial"/>
                <a:cs typeface="Arial"/>
              </a:rPr>
              <a:t>: prova scritta di lingua e letteratura francese, prova scritta di storia, e prova orale di lingua e letteratura francese </a:t>
            </a:r>
          </a:p>
          <a:p>
            <a:pPr marL="380990" indent="-380990" algn="just">
              <a:buClrTx/>
              <a:buSzTx/>
              <a:buFont typeface="Wingdings" panose="05000000000000000000" pitchFamily="2" charset="2"/>
              <a:buChar char="Ø"/>
            </a:pPr>
            <a:r>
              <a:rPr lang="it-IT" dirty="0">
                <a:solidFill>
                  <a:schemeClr val="tx1"/>
                </a:solidFill>
                <a:latin typeface="Arial"/>
                <a:cs typeface="Arial"/>
              </a:rPr>
              <a:t>punteggio in </a:t>
            </a:r>
            <a:r>
              <a:rPr lang="it-IT" b="1" dirty="0">
                <a:solidFill>
                  <a:schemeClr val="tx1"/>
                </a:solidFill>
                <a:latin typeface="Arial"/>
                <a:cs typeface="Arial"/>
              </a:rPr>
              <a:t>ventesimi</a:t>
            </a:r>
            <a:r>
              <a:rPr lang="it-IT" dirty="0">
                <a:solidFill>
                  <a:schemeClr val="tx1"/>
                </a:solidFill>
                <a:latin typeface="Arial"/>
                <a:cs typeface="Arial"/>
              </a:rPr>
              <a:t>, minimo per il superamento </a:t>
            </a:r>
            <a:r>
              <a:rPr lang="it-IT" b="1" dirty="0">
                <a:solidFill>
                  <a:schemeClr val="tx1"/>
                </a:solidFill>
                <a:latin typeface="Arial"/>
                <a:cs typeface="Arial"/>
              </a:rPr>
              <a:t>12/20</a:t>
            </a:r>
          </a:p>
          <a:p>
            <a:pPr marL="380990" indent="-380990" algn="just">
              <a:buClrTx/>
              <a:buSzTx/>
              <a:buFont typeface="Wingdings" panose="05000000000000000000" pitchFamily="2" charset="2"/>
              <a:buChar char="Ø"/>
            </a:pPr>
            <a:r>
              <a:rPr lang="it-IT" dirty="0">
                <a:solidFill>
                  <a:schemeClr val="tx1"/>
                </a:solidFill>
                <a:latin typeface="Arial"/>
                <a:cs typeface="Arial"/>
              </a:rPr>
              <a:t>punteggio della prova di lingua e letteratura francese =  </a:t>
            </a:r>
            <a:r>
              <a:rPr lang="it-IT" b="1" dirty="0">
                <a:solidFill>
                  <a:schemeClr val="tx1"/>
                </a:solidFill>
                <a:latin typeface="Arial"/>
                <a:cs typeface="Arial"/>
              </a:rPr>
              <a:t>media aritmetica</a:t>
            </a:r>
            <a:r>
              <a:rPr lang="it-IT" dirty="0">
                <a:solidFill>
                  <a:schemeClr val="tx1"/>
                </a:solidFill>
                <a:latin typeface="Arial"/>
                <a:cs typeface="Arial"/>
              </a:rPr>
              <a:t> dei punteggi attribuiti in ventesimi alla singola prova scritta e alla prova orale della medesima disciplina</a:t>
            </a:r>
          </a:p>
          <a:p>
            <a:pPr marL="380990" indent="-380990" algn="just">
              <a:buClrTx/>
              <a:buSzTx/>
              <a:buFont typeface="Wingdings" panose="05000000000000000000" pitchFamily="2" charset="2"/>
              <a:buChar char="Ø"/>
            </a:pPr>
            <a:r>
              <a:rPr lang="it-IT" dirty="0">
                <a:solidFill>
                  <a:schemeClr val="tx1"/>
                </a:solidFill>
                <a:latin typeface="Arial"/>
                <a:cs typeface="Arial"/>
              </a:rPr>
              <a:t>punteggio globale della parte specifica dell’esame </a:t>
            </a:r>
            <a:r>
              <a:rPr lang="it-IT" dirty="0" err="1">
                <a:solidFill>
                  <a:schemeClr val="tx1"/>
                </a:solidFill>
                <a:latin typeface="Arial"/>
                <a:cs typeface="Arial"/>
              </a:rPr>
              <a:t>EsaBac</a:t>
            </a:r>
            <a:r>
              <a:rPr lang="it-IT" dirty="0">
                <a:solidFill>
                  <a:schemeClr val="tx1"/>
                </a:solidFill>
                <a:latin typeface="Arial"/>
                <a:cs typeface="Arial"/>
              </a:rPr>
              <a:t> = </a:t>
            </a:r>
            <a:r>
              <a:rPr lang="it-IT" b="1" dirty="0">
                <a:solidFill>
                  <a:schemeClr val="tx1"/>
                </a:solidFill>
                <a:latin typeface="Arial"/>
                <a:cs typeface="Arial"/>
              </a:rPr>
              <a:t>media aritmetica </a:t>
            </a:r>
            <a:r>
              <a:rPr lang="it-IT" dirty="0">
                <a:solidFill>
                  <a:schemeClr val="tx1"/>
                </a:solidFill>
                <a:latin typeface="Arial"/>
                <a:cs typeface="Arial"/>
              </a:rPr>
              <a:t>dei voti [</a:t>
            </a:r>
            <a:r>
              <a:rPr lang="it-IT" i="1" dirty="0">
                <a:solidFill>
                  <a:schemeClr val="tx1"/>
                </a:solidFill>
                <a:latin typeface="Arial"/>
                <a:cs typeface="Arial"/>
              </a:rPr>
              <a:t>delle due discipline</a:t>
            </a:r>
            <a:r>
              <a:rPr lang="it-IT" dirty="0">
                <a:solidFill>
                  <a:schemeClr val="tx1"/>
                </a:solidFill>
                <a:latin typeface="Arial"/>
                <a:cs typeface="Arial"/>
              </a:rPr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28994279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0"/>
          </p:nvPr>
        </p:nvSpPr>
        <p:spPr>
          <a:xfrm>
            <a:off x="871945" y="632236"/>
            <a:ext cx="7533217" cy="586965"/>
          </a:xfrm>
        </p:spPr>
        <p:txBody>
          <a:bodyPr/>
          <a:lstStyle/>
          <a:p>
            <a:pPr algn="ctr">
              <a:spcBef>
                <a:spcPts val="0"/>
              </a:spcBef>
              <a:buClrTx/>
              <a:buSzTx/>
            </a:pPr>
            <a:r>
              <a:rPr lang="it-IT" sz="2667" dirty="0">
                <a:solidFill>
                  <a:srgbClr val="00B0F0"/>
                </a:solidFill>
                <a:latin typeface="+mj-lt"/>
                <a:cs typeface="Arial"/>
                <a:sym typeface="Arial"/>
              </a:rPr>
              <a:t>Esame di Stato 2022/2023 - </a:t>
            </a:r>
            <a:r>
              <a:rPr lang="it-IT" sz="2667" dirty="0" err="1">
                <a:solidFill>
                  <a:srgbClr val="00B0F0"/>
                </a:solidFill>
                <a:latin typeface="+mj-lt"/>
                <a:cs typeface="Arial"/>
                <a:sym typeface="Arial"/>
              </a:rPr>
              <a:t>EsaBac</a:t>
            </a:r>
            <a:endParaRPr lang="it-IT" sz="2667" dirty="0">
              <a:solidFill>
                <a:srgbClr val="00B0F0"/>
              </a:solidFill>
              <a:latin typeface="+mj-lt"/>
              <a:cs typeface="Arial"/>
              <a:sym typeface="Arial"/>
            </a:endParaRPr>
          </a:p>
          <a:p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sz="quarter" idx="11"/>
          </p:nvPr>
        </p:nvSpPr>
        <p:spPr>
          <a:xfrm>
            <a:off x="872068" y="1219201"/>
            <a:ext cx="8244417" cy="4754880"/>
          </a:xfrm>
        </p:spPr>
        <p:txBody>
          <a:bodyPr/>
          <a:lstStyle/>
          <a:p>
            <a:pPr algn="just">
              <a:spcBef>
                <a:spcPts val="0"/>
              </a:spcBef>
              <a:buClrTx/>
              <a:buSzTx/>
            </a:pPr>
            <a:r>
              <a:rPr lang="it-IT" sz="2667" b="1" dirty="0">
                <a:solidFill>
                  <a:srgbClr val="00B0F0"/>
                </a:solidFill>
                <a:latin typeface="Arial"/>
                <a:cs typeface="Arial"/>
                <a:sym typeface="Arial"/>
              </a:rPr>
              <a:t>Valutazione prove ai fini dell’esame di Stato</a:t>
            </a:r>
          </a:p>
          <a:p>
            <a:pPr marL="380990" indent="-380990" algn="just">
              <a:buClrTx/>
              <a:buSzTx/>
              <a:buFont typeface="Wingdings" panose="05000000000000000000" pitchFamily="2" charset="2"/>
              <a:buChar char="Ø"/>
            </a:pPr>
            <a:r>
              <a:rPr lang="it-IT" dirty="0">
                <a:solidFill>
                  <a:schemeClr val="tx1"/>
                </a:solidFill>
                <a:latin typeface="Arial"/>
                <a:cs typeface="Arial"/>
                <a:sym typeface="Arial"/>
              </a:rPr>
              <a:t>valutazione della </a:t>
            </a:r>
            <a:r>
              <a:rPr lang="it-IT" b="1" dirty="0">
                <a:solidFill>
                  <a:schemeClr val="tx1"/>
                </a:solidFill>
                <a:latin typeface="Arial"/>
                <a:cs typeface="Arial"/>
                <a:sym typeface="Arial"/>
              </a:rPr>
              <a:t>terza prova scritta</a:t>
            </a:r>
            <a:r>
              <a:rPr lang="it-IT" dirty="0">
                <a:solidFill>
                  <a:schemeClr val="tx1"/>
                </a:solidFill>
                <a:latin typeface="Arial"/>
                <a:cs typeface="Arial"/>
                <a:sym typeface="Arial"/>
              </a:rPr>
              <a:t> in </a:t>
            </a:r>
            <a:r>
              <a:rPr lang="it-IT" b="1" dirty="0">
                <a:solidFill>
                  <a:schemeClr val="tx1"/>
                </a:solidFill>
                <a:latin typeface="Arial"/>
                <a:cs typeface="Arial"/>
                <a:sym typeface="Arial"/>
              </a:rPr>
              <a:t>ventesimi</a:t>
            </a:r>
            <a:r>
              <a:rPr lang="it-IT" dirty="0">
                <a:solidFill>
                  <a:schemeClr val="tx1"/>
                </a:solidFill>
                <a:latin typeface="Arial"/>
                <a:cs typeface="Arial"/>
                <a:sym typeface="Arial"/>
              </a:rPr>
              <a:t> = media aritmetica dei voti assegnati alla prova scritta di lingua e letteratura francese e alla prova scritta di storia</a:t>
            </a:r>
          </a:p>
          <a:p>
            <a:pPr marL="380990" indent="-380990" algn="just">
              <a:buClrTx/>
              <a:buSzTx/>
              <a:buFont typeface="Wingdings" panose="05000000000000000000" pitchFamily="2" charset="2"/>
              <a:buChar char="Ø"/>
            </a:pPr>
            <a:r>
              <a:rPr lang="it-IT" dirty="0">
                <a:solidFill>
                  <a:schemeClr val="tx1"/>
                </a:solidFill>
                <a:latin typeface="Arial"/>
                <a:cs typeface="Arial"/>
                <a:sym typeface="Arial"/>
              </a:rPr>
              <a:t>tale valutazione </a:t>
            </a:r>
            <a:r>
              <a:rPr lang="it-IT" b="1" dirty="0">
                <a:solidFill>
                  <a:schemeClr val="tx1"/>
                </a:solidFill>
                <a:latin typeface="Arial"/>
                <a:cs typeface="Arial"/>
                <a:sym typeface="Arial"/>
              </a:rPr>
              <a:t>va ricondotta nell’ambito dei punti previsti per la seconda prova scritta</a:t>
            </a:r>
            <a:r>
              <a:rPr lang="it-IT" dirty="0">
                <a:solidFill>
                  <a:schemeClr val="tx1"/>
                </a:solidFill>
                <a:latin typeface="Arial"/>
                <a:cs typeface="Arial"/>
                <a:sym typeface="Arial"/>
              </a:rPr>
              <a:t> dell’esame di Stato: la Commissione, </a:t>
            </a:r>
            <a:r>
              <a:rPr lang="it-IT" b="1" dirty="0">
                <a:solidFill>
                  <a:schemeClr val="tx1"/>
                </a:solidFill>
                <a:latin typeface="Arial"/>
                <a:cs typeface="Arial"/>
                <a:sym typeface="Arial"/>
              </a:rPr>
              <a:t>attribuito</a:t>
            </a:r>
            <a:r>
              <a:rPr lang="it-IT" dirty="0">
                <a:solidFill>
                  <a:schemeClr val="tx1"/>
                </a:solidFill>
                <a:latin typeface="Arial"/>
                <a:cs typeface="Arial"/>
                <a:sym typeface="Arial"/>
              </a:rPr>
              <a:t> in modo autonomo il </a:t>
            </a:r>
            <a:r>
              <a:rPr lang="it-IT" b="1" dirty="0">
                <a:solidFill>
                  <a:schemeClr val="tx1"/>
                </a:solidFill>
                <a:latin typeface="Arial"/>
                <a:cs typeface="Arial"/>
                <a:sym typeface="Arial"/>
              </a:rPr>
              <a:t>punteggio alla seconda e alla terza prova scritta</a:t>
            </a:r>
            <a:r>
              <a:rPr lang="it-IT" dirty="0">
                <a:solidFill>
                  <a:schemeClr val="tx1"/>
                </a:solidFill>
                <a:latin typeface="Arial"/>
                <a:cs typeface="Arial"/>
                <a:sym typeface="Arial"/>
              </a:rPr>
              <a:t>, determina la </a:t>
            </a:r>
            <a:r>
              <a:rPr lang="it-IT" b="1" dirty="0">
                <a:solidFill>
                  <a:schemeClr val="tx1"/>
                </a:solidFill>
                <a:latin typeface="Arial"/>
                <a:cs typeface="Arial"/>
                <a:sym typeface="Arial"/>
              </a:rPr>
              <a:t>media aritmetica</a:t>
            </a:r>
            <a:r>
              <a:rPr lang="it-IT" dirty="0">
                <a:solidFill>
                  <a:schemeClr val="tx1"/>
                </a:solidFill>
                <a:latin typeface="Arial"/>
                <a:cs typeface="Arial"/>
                <a:sym typeface="Arial"/>
              </a:rPr>
              <a:t> dei punti, che costituisce il punteggio complessivo da assegnare alla seconda prova scritta</a:t>
            </a:r>
          </a:p>
          <a:p>
            <a:pPr marL="380990" indent="-380990" algn="just">
              <a:buClrTx/>
              <a:buSzTx/>
              <a:buFont typeface="Wingdings" panose="05000000000000000000" pitchFamily="2" charset="2"/>
              <a:buChar char="Ø"/>
            </a:pPr>
            <a:r>
              <a:rPr lang="it-IT" dirty="0">
                <a:solidFill>
                  <a:schemeClr val="tx1"/>
                </a:solidFill>
                <a:latin typeface="Arial"/>
                <a:cs typeface="Arial"/>
                <a:sym typeface="Arial"/>
              </a:rPr>
              <a:t>la valutazione della </a:t>
            </a:r>
            <a:r>
              <a:rPr lang="it-IT" b="1" dirty="0">
                <a:solidFill>
                  <a:schemeClr val="tx1"/>
                </a:solidFill>
                <a:latin typeface="Arial"/>
                <a:cs typeface="Arial"/>
                <a:sym typeface="Arial"/>
              </a:rPr>
              <a:t>prova orale </a:t>
            </a:r>
            <a:r>
              <a:rPr lang="it-IT" dirty="0">
                <a:solidFill>
                  <a:schemeClr val="tx1"/>
                </a:solidFill>
                <a:latin typeface="Arial"/>
                <a:cs typeface="Arial"/>
                <a:sym typeface="Arial"/>
              </a:rPr>
              <a:t>di lingua e letteratura francese va </a:t>
            </a:r>
            <a:r>
              <a:rPr lang="it-IT" b="1" dirty="0">
                <a:solidFill>
                  <a:schemeClr val="tx1"/>
                </a:solidFill>
                <a:latin typeface="Arial"/>
                <a:cs typeface="Arial"/>
                <a:sym typeface="Arial"/>
              </a:rPr>
              <a:t>ricondotta</a:t>
            </a:r>
            <a:r>
              <a:rPr lang="it-IT" dirty="0">
                <a:solidFill>
                  <a:schemeClr val="tx1"/>
                </a:solidFill>
                <a:latin typeface="Arial"/>
                <a:cs typeface="Arial"/>
                <a:sym typeface="Arial"/>
              </a:rPr>
              <a:t> nell’ambito dei punti previsti per il </a:t>
            </a:r>
            <a:r>
              <a:rPr lang="it-IT" b="1" dirty="0">
                <a:solidFill>
                  <a:schemeClr val="tx1"/>
                </a:solidFill>
                <a:latin typeface="Arial"/>
                <a:cs typeface="Arial"/>
                <a:sym typeface="Arial"/>
              </a:rPr>
              <a:t>colloquio</a:t>
            </a:r>
          </a:p>
          <a:p>
            <a:pPr algn="just">
              <a:spcBef>
                <a:spcPts val="0"/>
              </a:spcBef>
              <a:buClrTx/>
              <a:buSzTx/>
            </a:pPr>
            <a:endParaRPr lang="it-IT" b="1" dirty="0">
              <a:solidFill>
                <a:srgbClr val="00B0F0"/>
              </a:solidFill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422716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0"/>
          </p:nvPr>
        </p:nvSpPr>
        <p:spPr>
          <a:xfrm>
            <a:off x="871945" y="632236"/>
            <a:ext cx="7533217" cy="586965"/>
          </a:xfrm>
        </p:spPr>
        <p:txBody>
          <a:bodyPr/>
          <a:lstStyle/>
          <a:p>
            <a:pPr algn="ctr">
              <a:spcBef>
                <a:spcPts val="0"/>
              </a:spcBef>
              <a:buClrTx/>
              <a:buSzTx/>
            </a:pPr>
            <a:r>
              <a:rPr lang="it-IT" sz="2667" dirty="0">
                <a:solidFill>
                  <a:srgbClr val="00B0F0"/>
                </a:solidFill>
                <a:latin typeface="+mj-lt"/>
                <a:cs typeface="Arial"/>
                <a:sym typeface="Arial"/>
              </a:rPr>
              <a:t>Esame di Stato 2022/2023 - </a:t>
            </a:r>
            <a:r>
              <a:rPr lang="it-IT" sz="2667" dirty="0" err="1">
                <a:solidFill>
                  <a:srgbClr val="00B0F0"/>
                </a:solidFill>
                <a:latin typeface="+mj-lt"/>
                <a:cs typeface="Arial"/>
                <a:sym typeface="Arial"/>
              </a:rPr>
              <a:t>EsaBac</a:t>
            </a:r>
            <a:endParaRPr lang="it-IT" sz="2667" dirty="0">
              <a:solidFill>
                <a:srgbClr val="00B0F0"/>
              </a:solidFill>
              <a:latin typeface="+mj-lt"/>
              <a:cs typeface="Arial"/>
              <a:sym typeface="Arial"/>
            </a:endParaRPr>
          </a:p>
          <a:p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sz="quarter" idx="11"/>
          </p:nvPr>
        </p:nvSpPr>
        <p:spPr>
          <a:xfrm>
            <a:off x="872068" y="1219201"/>
            <a:ext cx="8244417" cy="4754880"/>
          </a:xfrm>
        </p:spPr>
        <p:txBody>
          <a:bodyPr/>
          <a:lstStyle/>
          <a:p>
            <a:pPr algn="just">
              <a:spcBef>
                <a:spcPts val="0"/>
              </a:spcBef>
              <a:buClrTx/>
              <a:buSzTx/>
            </a:pPr>
            <a:r>
              <a:rPr lang="it-IT" sz="2667" b="1" dirty="0">
                <a:solidFill>
                  <a:srgbClr val="00B0F0"/>
                </a:solidFill>
                <a:latin typeface="Arial"/>
                <a:cs typeface="Arial"/>
                <a:sym typeface="Arial"/>
              </a:rPr>
              <a:t>Eventuale rideterminazione del punteggio</a:t>
            </a:r>
          </a:p>
          <a:p>
            <a:pPr marL="380990" indent="-380990" algn="just">
              <a:spcBef>
                <a:spcPts val="80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it-IT" sz="1867" dirty="0">
                <a:solidFill>
                  <a:schemeClr val="tx1"/>
                </a:solidFill>
                <a:latin typeface="Arial"/>
                <a:cs typeface="Arial"/>
                <a:sym typeface="Arial"/>
              </a:rPr>
              <a:t>Nel caso in cui il </a:t>
            </a:r>
            <a:r>
              <a:rPr lang="it-IT" sz="1867" b="1" dirty="0">
                <a:solidFill>
                  <a:schemeClr val="tx1"/>
                </a:solidFill>
                <a:latin typeface="Arial"/>
                <a:cs typeface="Arial"/>
                <a:sym typeface="Arial"/>
              </a:rPr>
              <a:t>punteggio globale </a:t>
            </a:r>
            <a:r>
              <a:rPr lang="it-IT" sz="1867" dirty="0">
                <a:solidFill>
                  <a:schemeClr val="tx1"/>
                </a:solidFill>
                <a:latin typeface="Arial"/>
                <a:cs typeface="Arial"/>
                <a:sym typeface="Arial"/>
              </a:rPr>
              <a:t>della </a:t>
            </a:r>
            <a:r>
              <a:rPr lang="it-IT" sz="1867" b="1" dirty="0">
                <a:solidFill>
                  <a:schemeClr val="tx1"/>
                </a:solidFill>
                <a:latin typeface="Arial"/>
                <a:cs typeface="Arial"/>
                <a:sym typeface="Arial"/>
              </a:rPr>
              <a:t>parte specifica </a:t>
            </a:r>
            <a:r>
              <a:rPr lang="it-IT" sz="1867" dirty="0">
                <a:solidFill>
                  <a:schemeClr val="tx1"/>
                </a:solidFill>
                <a:latin typeface="Arial"/>
                <a:cs typeface="Arial"/>
                <a:sym typeface="Arial"/>
              </a:rPr>
              <a:t>dell’esame </a:t>
            </a:r>
            <a:r>
              <a:rPr lang="it-IT" sz="1867" dirty="0" err="1">
                <a:solidFill>
                  <a:schemeClr val="tx1"/>
                </a:solidFill>
                <a:latin typeface="Arial"/>
                <a:cs typeface="Arial"/>
                <a:sym typeface="Arial"/>
              </a:rPr>
              <a:t>EsaBac</a:t>
            </a:r>
            <a:r>
              <a:rPr lang="it-IT" sz="1867" dirty="0">
                <a:solidFill>
                  <a:schemeClr val="tx1"/>
                </a:solidFill>
                <a:latin typeface="Arial"/>
                <a:cs typeface="Arial"/>
                <a:sym typeface="Arial"/>
              </a:rPr>
              <a:t> sia </a:t>
            </a:r>
            <a:r>
              <a:rPr lang="it-IT" sz="1867" b="1" dirty="0">
                <a:solidFill>
                  <a:schemeClr val="tx1"/>
                </a:solidFill>
                <a:latin typeface="Arial"/>
                <a:cs typeface="Arial"/>
                <a:sym typeface="Arial"/>
              </a:rPr>
              <a:t>inferiore a 12/20</a:t>
            </a:r>
            <a:r>
              <a:rPr lang="it-IT" sz="1867" dirty="0">
                <a:solidFill>
                  <a:schemeClr val="tx1"/>
                </a:solidFill>
                <a:latin typeface="Arial"/>
                <a:cs typeface="Arial"/>
                <a:sym typeface="Arial"/>
              </a:rPr>
              <a:t>, ai fini della determinazione del punteggio della seconda prova scritta, </a:t>
            </a:r>
            <a:r>
              <a:rPr lang="it-IT" sz="1867" b="1" dirty="0">
                <a:solidFill>
                  <a:schemeClr val="tx1"/>
                </a:solidFill>
                <a:latin typeface="Arial"/>
                <a:cs typeface="Arial"/>
                <a:sym typeface="Arial"/>
              </a:rPr>
              <a:t>non si tiene conto </a:t>
            </a:r>
            <a:r>
              <a:rPr lang="it-IT" sz="1867" dirty="0">
                <a:solidFill>
                  <a:schemeClr val="tx1"/>
                </a:solidFill>
                <a:latin typeface="Arial"/>
                <a:cs typeface="Arial"/>
                <a:sym typeface="Arial"/>
              </a:rPr>
              <a:t>dei risultati conseguiti dai candidati nella </a:t>
            </a:r>
            <a:r>
              <a:rPr lang="it-IT" sz="1867" b="1" dirty="0">
                <a:solidFill>
                  <a:schemeClr val="tx1"/>
                </a:solidFill>
                <a:latin typeface="Arial"/>
                <a:cs typeface="Arial"/>
                <a:sym typeface="Arial"/>
              </a:rPr>
              <a:t>terza prova </a:t>
            </a:r>
            <a:r>
              <a:rPr lang="it-IT" sz="1867" dirty="0">
                <a:solidFill>
                  <a:schemeClr val="tx1"/>
                </a:solidFill>
                <a:latin typeface="Arial"/>
                <a:cs typeface="Arial"/>
                <a:sym typeface="Arial"/>
              </a:rPr>
              <a:t>scritta </a:t>
            </a:r>
          </a:p>
          <a:p>
            <a:pPr marL="380990" indent="-380990" algn="just">
              <a:spcBef>
                <a:spcPts val="80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it-IT" sz="1867" dirty="0">
                <a:solidFill>
                  <a:schemeClr val="tx1"/>
                </a:solidFill>
                <a:latin typeface="Arial"/>
                <a:cs typeface="Arial"/>
                <a:sym typeface="Arial"/>
              </a:rPr>
              <a:t>Analogamente, nel caso in cui il candidato </a:t>
            </a:r>
            <a:r>
              <a:rPr lang="it-IT" sz="1867" b="1" dirty="0">
                <a:solidFill>
                  <a:schemeClr val="tx1"/>
                </a:solidFill>
                <a:latin typeface="Arial"/>
                <a:cs typeface="Arial"/>
                <a:sym typeface="Arial"/>
              </a:rPr>
              <a:t>non superi l’esame di Stato </a:t>
            </a:r>
            <a:r>
              <a:rPr lang="it-IT" sz="1867" dirty="0">
                <a:solidFill>
                  <a:schemeClr val="tx1"/>
                </a:solidFill>
                <a:latin typeface="Arial"/>
                <a:cs typeface="Arial"/>
                <a:sym typeface="Arial"/>
              </a:rPr>
              <a:t>in quanto ai fini dell’esito si sia tenuto conto dei </a:t>
            </a:r>
            <a:r>
              <a:rPr lang="it-IT" sz="1867" b="1" dirty="0">
                <a:solidFill>
                  <a:schemeClr val="tx1"/>
                </a:solidFill>
                <a:latin typeface="Arial"/>
                <a:cs typeface="Arial"/>
                <a:sym typeface="Arial"/>
              </a:rPr>
              <a:t>risultati della terza prova scritta</a:t>
            </a:r>
            <a:r>
              <a:rPr lang="it-IT" sz="1867" dirty="0">
                <a:solidFill>
                  <a:schemeClr val="tx1"/>
                </a:solidFill>
                <a:latin typeface="Arial"/>
                <a:cs typeface="Arial"/>
                <a:sym typeface="Arial"/>
              </a:rPr>
              <a:t>, risultati che, se non considerati, comportano il superamento dell’esame di Stato, la commissione/classe, all’atto degli adempimenti finali, </a:t>
            </a:r>
            <a:r>
              <a:rPr lang="it-IT" sz="1867" b="1" dirty="0">
                <a:solidFill>
                  <a:schemeClr val="tx1"/>
                </a:solidFill>
                <a:latin typeface="Arial"/>
                <a:cs typeface="Arial"/>
                <a:sym typeface="Arial"/>
              </a:rPr>
              <a:t>ridetermina</a:t>
            </a:r>
            <a:r>
              <a:rPr lang="it-IT" sz="1867" dirty="0">
                <a:solidFill>
                  <a:schemeClr val="tx1"/>
                </a:solidFill>
                <a:latin typeface="Arial"/>
                <a:cs typeface="Arial"/>
                <a:sym typeface="Arial"/>
              </a:rPr>
              <a:t> il punteggio della seconda prova scritta </a:t>
            </a:r>
            <a:r>
              <a:rPr lang="it-IT" sz="1867" b="1" dirty="0">
                <a:solidFill>
                  <a:schemeClr val="tx1"/>
                </a:solidFill>
                <a:latin typeface="Arial"/>
                <a:cs typeface="Arial"/>
                <a:sym typeface="Arial"/>
              </a:rPr>
              <a:t>senza tenere conto </a:t>
            </a:r>
            <a:r>
              <a:rPr lang="it-IT" sz="1867" dirty="0">
                <a:solidFill>
                  <a:schemeClr val="tx1"/>
                </a:solidFill>
                <a:latin typeface="Arial"/>
                <a:cs typeface="Arial"/>
                <a:sym typeface="Arial"/>
              </a:rPr>
              <a:t>dei risultati della </a:t>
            </a:r>
            <a:r>
              <a:rPr lang="it-IT" sz="1867" b="1" dirty="0">
                <a:solidFill>
                  <a:schemeClr val="tx1"/>
                </a:solidFill>
                <a:latin typeface="Arial"/>
                <a:cs typeface="Arial"/>
                <a:sym typeface="Arial"/>
              </a:rPr>
              <a:t>terza prova </a:t>
            </a:r>
            <a:r>
              <a:rPr lang="it-IT" sz="1867" dirty="0">
                <a:solidFill>
                  <a:schemeClr val="tx1"/>
                </a:solidFill>
                <a:latin typeface="Arial"/>
                <a:cs typeface="Arial"/>
                <a:sym typeface="Arial"/>
              </a:rPr>
              <a:t>scritta </a:t>
            </a:r>
          </a:p>
          <a:p>
            <a:pPr marL="380990" indent="-380990" algn="just">
              <a:spcBef>
                <a:spcPts val="80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it-IT" sz="1867" dirty="0">
                <a:solidFill>
                  <a:schemeClr val="tx1"/>
                </a:solidFill>
                <a:latin typeface="Arial"/>
                <a:cs typeface="Arial"/>
                <a:sym typeface="Arial"/>
              </a:rPr>
              <a:t>In questi casi la commissione/classe, all’atto degli adempimenti finali, </a:t>
            </a:r>
            <a:r>
              <a:rPr lang="it-IT" sz="1867" b="1" dirty="0">
                <a:solidFill>
                  <a:schemeClr val="tx1"/>
                </a:solidFill>
                <a:latin typeface="Arial"/>
                <a:cs typeface="Arial"/>
                <a:sym typeface="Arial"/>
              </a:rPr>
              <a:t>ridetermina</a:t>
            </a:r>
            <a:r>
              <a:rPr lang="it-IT" sz="1867" dirty="0">
                <a:solidFill>
                  <a:schemeClr val="tx1"/>
                </a:solidFill>
                <a:latin typeface="Arial"/>
                <a:cs typeface="Arial"/>
                <a:sym typeface="Arial"/>
              </a:rPr>
              <a:t> in tal senso il punteggio da attribuire alla seconda prova scritta e il punteggio finale (e il candidato non consegue il </a:t>
            </a:r>
            <a:r>
              <a:rPr lang="it-IT" sz="1867" dirty="0" err="1">
                <a:solidFill>
                  <a:schemeClr val="tx1"/>
                </a:solidFill>
                <a:latin typeface="Arial"/>
                <a:cs typeface="Arial"/>
                <a:sym typeface="Arial"/>
              </a:rPr>
              <a:t>Baccalaureat</a:t>
            </a:r>
            <a:r>
              <a:rPr lang="it-IT" sz="1867" dirty="0">
                <a:solidFill>
                  <a:schemeClr val="tx1"/>
                </a:solidFill>
                <a:latin typeface="Arial"/>
                <a:cs typeface="Arial"/>
                <a:sym typeface="Arial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671077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0"/>
          </p:nvPr>
        </p:nvSpPr>
        <p:spPr>
          <a:xfrm>
            <a:off x="871945" y="632236"/>
            <a:ext cx="7533217" cy="586965"/>
          </a:xfrm>
        </p:spPr>
        <p:txBody>
          <a:bodyPr/>
          <a:lstStyle/>
          <a:p>
            <a:pPr algn="ctr">
              <a:spcBef>
                <a:spcPts val="0"/>
              </a:spcBef>
              <a:buClrTx/>
              <a:buSzTx/>
            </a:pPr>
            <a:r>
              <a:rPr lang="it-IT" sz="2667" dirty="0">
                <a:solidFill>
                  <a:srgbClr val="00B0F0"/>
                </a:solidFill>
                <a:latin typeface="+mj-lt"/>
                <a:cs typeface="Arial"/>
                <a:sym typeface="Arial"/>
              </a:rPr>
              <a:t>Esame di Stato 2022/2023 – </a:t>
            </a:r>
            <a:r>
              <a:rPr lang="it-IT" sz="2667" dirty="0" err="1">
                <a:solidFill>
                  <a:srgbClr val="00B0F0"/>
                </a:solidFill>
                <a:latin typeface="+mj-lt"/>
                <a:cs typeface="Arial"/>
                <a:sym typeface="Arial"/>
              </a:rPr>
              <a:t>EsaBac</a:t>
            </a:r>
            <a:r>
              <a:rPr lang="it-IT" sz="2667" dirty="0">
                <a:solidFill>
                  <a:srgbClr val="00B0F0"/>
                </a:solidFill>
                <a:latin typeface="+mj-lt"/>
                <a:cs typeface="Arial"/>
                <a:sym typeface="Arial"/>
              </a:rPr>
              <a:t> </a:t>
            </a:r>
            <a:r>
              <a:rPr lang="it-IT" sz="2667" i="1" dirty="0">
                <a:solidFill>
                  <a:srgbClr val="00B0F0"/>
                </a:solidFill>
                <a:latin typeface="+mj-lt"/>
                <a:cs typeface="Arial"/>
                <a:sym typeface="Arial"/>
              </a:rPr>
              <a:t>techno</a:t>
            </a:r>
          </a:p>
          <a:p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sz="quarter" idx="11"/>
          </p:nvPr>
        </p:nvSpPr>
        <p:spPr>
          <a:xfrm>
            <a:off x="872068" y="1219201"/>
            <a:ext cx="8244417" cy="4754880"/>
          </a:xfrm>
        </p:spPr>
        <p:txBody>
          <a:bodyPr/>
          <a:lstStyle/>
          <a:p>
            <a:pPr algn="just">
              <a:spcBef>
                <a:spcPts val="0"/>
              </a:spcBef>
              <a:buClrTx/>
              <a:buSzTx/>
            </a:pPr>
            <a:r>
              <a:rPr lang="it-IT" sz="2667" b="1" dirty="0">
                <a:solidFill>
                  <a:srgbClr val="00B0F0"/>
                </a:solidFill>
                <a:latin typeface="Arial"/>
                <a:cs typeface="Arial"/>
                <a:sym typeface="Arial"/>
              </a:rPr>
              <a:t>Valutazione prove per rilascio </a:t>
            </a:r>
            <a:r>
              <a:rPr lang="it-IT" sz="2667" b="1" dirty="0" err="1">
                <a:solidFill>
                  <a:srgbClr val="00B0F0"/>
                </a:solidFill>
                <a:latin typeface="Arial"/>
                <a:cs typeface="Arial"/>
                <a:sym typeface="Arial"/>
              </a:rPr>
              <a:t>Baccalauréat</a:t>
            </a:r>
            <a:r>
              <a:rPr lang="it-IT" sz="2667" b="1" dirty="0">
                <a:solidFill>
                  <a:srgbClr val="00B0F0"/>
                </a:solidFill>
                <a:latin typeface="Arial"/>
                <a:cs typeface="Arial"/>
                <a:sym typeface="Arial"/>
              </a:rPr>
              <a:t> tecnologico</a:t>
            </a:r>
          </a:p>
          <a:p>
            <a:pPr marL="380990" indent="-380990" algn="just">
              <a:spcBef>
                <a:spcPts val="0"/>
              </a:spcBef>
              <a:spcAft>
                <a:spcPts val="533"/>
              </a:spcAft>
              <a:buClrTx/>
              <a:buSzTx/>
              <a:buFont typeface="Wingdings" panose="05000000000000000000" pitchFamily="2" charset="2"/>
              <a:buChar char="Ø"/>
            </a:pPr>
            <a:r>
              <a:rPr lang="it-IT" b="1" dirty="0">
                <a:solidFill>
                  <a:schemeClr val="tx1"/>
                </a:solidFill>
                <a:latin typeface="+mn-lt"/>
              </a:rPr>
              <a:t>3 prove</a:t>
            </a:r>
            <a:r>
              <a:rPr lang="it-IT" dirty="0">
                <a:solidFill>
                  <a:schemeClr val="tx1"/>
                </a:solidFill>
                <a:latin typeface="+mn-lt"/>
              </a:rPr>
              <a:t>: prova scritta di lingua cultura e comunicazione francese, prova orale di lingua cultura e comunicazione francese, prova orale di storia veicolata in francese. </a:t>
            </a:r>
          </a:p>
          <a:p>
            <a:pPr marL="380990" indent="-380990" algn="just">
              <a:spcBef>
                <a:spcPts val="0"/>
              </a:spcBef>
              <a:spcAft>
                <a:spcPts val="533"/>
              </a:spcAft>
              <a:buClrTx/>
              <a:buSzTx/>
              <a:buFont typeface="Wingdings" panose="05000000000000000000" pitchFamily="2" charset="2"/>
              <a:buChar char="Ø"/>
            </a:pPr>
            <a:r>
              <a:rPr lang="it-IT" dirty="0">
                <a:solidFill>
                  <a:schemeClr val="tx1"/>
                </a:solidFill>
                <a:latin typeface="+mn-lt"/>
              </a:rPr>
              <a:t>punteggio in </a:t>
            </a:r>
            <a:r>
              <a:rPr lang="it-IT" b="1" dirty="0">
                <a:solidFill>
                  <a:schemeClr val="tx1"/>
                </a:solidFill>
                <a:latin typeface="+mn-lt"/>
              </a:rPr>
              <a:t>ventesimi</a:t>
            </a:r>
            <a:r>
              <a:rPr lang="it-IT" dirty="0">
                <a:solidFill>
                  <a:schemeClr val="tx1"/>
                </a:solidFill>
                <a:latin typeface="+mn-lt"/>
              </a:rPr>
              <a:t>, minimo per il superamento </a:t>
            </a:r>
            <a:r>
              <a:rPr lang="it-IT" b="1" dirty="0">
                <a:solidFill>
                  <a:schemeClr val="tx1"/>
                </a:solidFill>
                <a:latin typeface="+mn-lt"/>
              </a:rPr>
              <a:t>12/20</a:t>
            </a:r>
          </a:p>
          <a:p>
            <a:pPr marL="380990" indent="-380990" algn="just">
              <a:spcBef>
                <a:spcPts val="0"/>
              </a:spcBef>
              <a:spcAft>
                <a:spcPts val="533"/>
              </a:spcAft>
              <a:buClrTx/>
              <a:buSzTx/>
              <a:buFont typeface="Wingdings" panose="05000000000000000000" pitchFamily="2" charset="2"/>
              <a:buChar char="Ø"/>
            </a:pPr>
            <a:r>
              <a:rPr lang="it-IT" dirty="0">
                <a:solidFill>
                  <a:schemeClr val="tx1"/>
                </a:solidFill>
                <a:latin typeface="+mn-lt"/>
              </a:rPr>
              <a:t>punteggio della prova di lingua cultura e comunicazione francese =  </a:t>
            </a:r>
            <a:r>
              <a:rPr lang="it-IT" b="1" dirty="0">
                <a:solidFill>
                  <a:schemeClr val="tx1"/>
                </a:solidFill>
                <a:latin typeface="+mn-lt"/>
              </a:rPr>
              <a:t>media aritmetica </a:t>
            </a:r>
            <a:r>
              <a:rPr lang="it-IT" dirty="0">
                <a:solidFill>
                  <a:schemeClr val="tx1"/>
                </a:solidFill>
                <a:latin typeface="+mn-lt"/>
              </a:rPr>
              <a:t>dei punteggi attribuiti in ventesimi alla prova scritta e alla prova orale della medesima disciplina</a:t>
            </a:r>
          </a:p>
          <a:p>
            <a:pPr marL="380990" indent="-380990" algn="just">
              <a:spcBef>
                <a:spcPts val="0"/>
              </a:spcBef>
              <a:spcAft>
                <a:spcPts val="533"/>
              </a:spcAft>
              <a:buClrTx/>
              <a:buSzTx/>
              <a:buFont typeface="Wingdings" panose="05000000000000000000" pitchFamily="2" charset="2"/>
              <a:buChar char="Ø"/>
            </a:pPr>
            <a:r>
              <a:rPr lang="it-IT" dirty="0">
                <a:solidFill>
                  <a:schemeClr val="tx1"/>
                </a:solidFill>
                <a:latin typeface="+mn-lt"/>
              </a:rPr>
              <a:t>punteggio globale della parte specifica dell’esame </a:t>
            </a:r>
            <a:r>
              <a:rPr lang="it-IT" dirty="0" err="1">
                <a:solidFill>
                  <a:schemeClr val="tx1"/>
                </a:solidFill>
                <a:latin typeface="+mn-lt"/>
              </a:rPr>
              <a:t>EsaBac</a:t>
            </a:r>
            <a:r>
              <a:rPr lang="it-IT" dirty="0">
                <a:solidFill>
                  <a:schemeClr val="tx1"/>
                </a:solidFill>
                <a:latin typeface="+mn-lt"/>
              </a:rPr>
              <a:t> techno = </a:t>
            </a:r>
            <a:r>
              <a:rPr lang="it-IT" b="1" dirty="0">
                <a:solidFill>
                  <a:schemeClr val="tx1"/>
                </a:solidFill>
                <a:latin typeface="+mn-lt"/>
              </a:rPr>
              <a:t>media aritmetica </a:t>
            </a:r>
            <a:r>
              <a:rPr lang="it-IT" dirty="0">
                <a:solidFill>
                  <a:schemeClr val="tx1"/>
                </a:solidFill>
                <a:latin typeface="+mn-lt"/>
              </a:rPr>
              <a:t>dei voti nelle prove specifiche relative alle due discipline</a:t>
            </a:r>
          </a:p>
        </p:txBody>
      </p:sp>
    </p:spTree>
    <p:extLst>
      <p:ext uri="{BB962C8B-B14F-4D97-AF65-F5344CB8AC3E}">
        <p14:creationId xmlns:p14="http://schemas.microsoft.com/office/powerpoint/2010/main" val="40318248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0"/>
          </p:nvPr>
        </p:nvSpPr>
        <p:spPr>
          <a:xfrm>
            <a:off x="871945" y="632236"/>
            <a:ext cx="7533217" cy="586965"/>
          </a:xfrm>
        </p:spPr>
        <p:txBody>
          <a:bodyPr/>
          <a:lstStyle/>
          <a:p>
            <a:pPr algn="ctr">
              <a:spcBef>
                <a:spcPts val="0"/>
              </a:spcBef>
              <a:buClrTx/>
              <a:buSzTx/>
            </a:pPr>
            <a:r>
              <a:rPr lang="it-IT" sz="2667" dirty="0">
                <a:solidFill>
                  <a:srgbClr val="00B0F0"/>
                </a:solidFill>
                <a:latin typeface="+mj-lt"/>
                <a:cs typeface="Arial"/>
                <a:sym typeface="Arial"/>
              </a:rPr>
              <a:t>Esame di Stato 2022/2023 – </a:t>
            </a:r>
            <a:r>
              <a:rPr lang="it-IT" sz="2667" dirty="0" err="1">
                <a:solidFill>
                  <a:srgbClr val="00B0F0"/>
                </a:solidFill>
                <a:latin typeface="+mj-lt"/>
                <a:cs typeface="Arial"/>
                <a:sym typeface="Arial"/>
              </a:rPr>
              <a:t>EsaBac</a:t>
            </a:r>
            <a:r>
              <a:rPr lang="it-IT" sz="2667" dirty="0">
                <a:solidFill>
                  <a:srgbClr val="00B0F0"/>
                </a:solidFill>
                <a:latin typeface="+mj-lt"/>
                <a:cs typeface="Arial"/>
                <a:sym typeface="Arial"/>
              </a:rPr>
              <a:t> </a:t>
            </a:r>
            <a:r>
              <a:rPr lang="it-IT" sz="2667" i="1" dirty="0">
                <a:solidFill>
                  <a:srgbClr val="00B0F0"/>
                </a:solidFill>
                <a:latin typeface="+mj-lt"/>
                <a:cs typeface="Arial"/>
                <a:sym typeface="Arial"/>
              </a:rPr>
              <a:t>techno</a:t>
            </a:r>
          </a:p>
          <a:p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sz="quarter" idx="11"/>
          </p:nvPr>
        </p:nvSpPr>
        <p:spPr>
          <a:xfrm>
            <a:off x="872068" y="1219201"/>
            <a:ext cx="8244417" cy="4754880"/>
          </a:xfrm>
        </p:spPr>
        <p:txBody>
          <a:bodyPr/>
          <a:lstStyle/>
          <a:p>
            <a:pPr algn="just">
              <a:spcBef>
                <a:spcPts val="0"/>
              </a:spcBef>
              <a:buClrTx/>
              <a:buSzTx/>
            </a:pPr>
            <a:r>
              <a:rPr lang="it-IT" sz="2667" b="1" dirty="0">
                <a:solidFill>
                  <a:srgbClr val="00B0F0"/>
                </a:solidFill>
                <a:latin typeface="Arial"/>
                <a:cs typeface="Arial"/>
                <a:sym typeface="Arial"/>
              </a:rPr>
              <a:t>Valutazione prove ai fini dell’esame di Stato</a:t>
            </a:r>
          </a:p>
          <a:p>
            <a:pPr lvl="0" algn="just">
              <a:buClrTx/>
              <a:buSzTx/>
            </a:pPr>
            <a:r>
              <a:rPr lang="it-IT" dirty="0">
                <a:solidFill>
                  <a:schemeClr val="tx1"/>
                </a:solidFill>
                <a:latin typeface="Arial"/>
                <a:cs typeface="Arial"/>
                <a:sym typeface="Arial"/>
              </a:rPr>
              <a:t>valutazione delle prove in </a:t>
            </a:r>
            <a:r>
              <a:rPr lang="it-IT" b="1" dirty="0">
                <a:solidFill>
                  <a:schemeClr val="tx1"/>
                </a:solidFill>
                <a:latin typeface="Arial"/>
                <a:cs typeface="Arial"/>
                <a:sym typeface="Arial"/>
              </a:rPr>
              <a:t>ventesimi</a:t>
            </a:r>
            <a:r>
              <a:rPr lang="it-IT" dirty="0">
                <a:solidFill>
                  <a:schemeClr val="tx1"/>
                </a:solidFill>
                <a:latin typeface="Arial"/>
                <a:cs typeface="Arial"/>
                <a:sym typeface="Arial"/>
              </a:rPr>
              <a:t> </a:t>
            </a:r>
          </a:p>
          <a:p>
            <a:pPr lvl="0" algn="just">
              <a:buClrTx/>
              <a:buSzTx/>
            </a:pPr>
            <a:r>
              <a:rPr lang="it-IT" dirty="0">
                <a:solidFill>
                  <a:schemeClr val="tx1"/>
                </a:solidFill>
                <a:latin typeface="Arial"/>
                <a:cs typeface="Arial"/>
                <a:sym typeface="Arial"/>
              </a:rPr>
              <a:t>tale valutazione della </a:t>
            </a:r>
            <a:r>
              <a:rPr lang="it-IT" b="1" dirty="0">
                <a:solidFill>
                  <a:schemeClr val="tx1"/>
                </a:solidFill>
                <a:latin typeface="Arial"/>
                <a:cs typeface="Arial"/>
                <a:sym typeface="Arial"/>
              </a:rPr>
              <a:t>terza prova scritta di lingua, cultura e comunicazione francese</a:t>
            </a:r>
            <a:r>
              <a:rPr lang="it-IT" dirty="0">
                <a:solidFill>
                  <a:schemeClr val="tx1"/>
                </a:solidFill>
                <a:latin typeface="Arial"/>
                <a:cs typeface="Arial"/>
                <a:sym typeface="Arial"/>
              </a:rPr>
              <a:t> </a:t>
            </a:r>
            <a:r>
              <a:rPr lang="it-IT" b="1" dirty="0">
                <a:solidFill>
                  <a:schemeClr val="tx1"/>
                </a:solidFill>
                <a:latin typeface="Arial"/>
                <a:cs typeface="Arial"/>
                <a:sym typeface="Arial"/>
              </a:rPr>
              <a:t>va ricondotta nell’ambito dei punti previsti per la seconda prova scritta</a:t>
            </a:r>
            <a:r>
              <a:rPr lang="it-IT" dirty="0">
                <a:solidFill>
                  <a:schemeClr val="tx1"/>
                </a:solidFill>
                <a:latin typeface="Arial"/>
                <a:cs typeface="Arial"/>
                <a:sym typeface="Arial"/>
              </a:rPr>
              <a:t> dell’esame di Stato: la Commissione, </a:t>
            </a:r>
            <a:r>
              <a:rPr lang="it-IT" b="1" dirty="0">
                <a:solidFill>
                  <a:schemeClr val="tx1"/>
                </a:solidFill>
                <a:latin typeface="Arial"/>
                <a:cs typeface="Arial"/>
                <a:sym typeface="Arial"/>
              </a:rPr>
              <a:t>attribuito</a:t>
            </a:r>
            <a:r>
              <a:rPr lang="it-IT" dirty="0">
                <a:solidFill>
                  <a:schemeClr val="tx1"/>
                </a:solidFill>
                <a:latin typeface="Arial"/>
                <a:cs typeface="Arial"/>
                <a:sym typeface="Arial"/>
              </a:rPr>
              <a:t> in modo autonomo il </a:t>
            </a:r>
            <a:r>
              <a:rPr lang="it-IT" b="1" dirty="0">
                <a:solidFill>
                  <a:schemeClr val="tx1"/>
                </a:solidFill>
                <a:latin typeface="Arial"/>
                <a:cs typeface="Arial"/>
                <a:sym typeface="Arial"/>
              </a:rPr>
              <a:t>punteggio alla seconda e alla terza prova scritta</a:t>
            </a:r>
            <a:r>
              <a:rPr lang="it-IT" dirty="0">
                <a:solidFill>
                  <a:schemeClr val="tx1"/>
                </a:solidFill>
                <a:latin typeface="Arial"/>
                <a:cs typeface="Arial"/>
                <a:sym typeface="Arial"/>
              </a:rPr>
              <a:t>, determina la </a:t>
            </a:r>
            <a:r>
              <a:rPr lang="it-IT" b="1" dirty="0">
                <a:solidFill>
                  <a:schemeClr val="tx1"/>
                </a:solidFill>
                <a:latin typeface="Arial"/>
                <a:cs typeface="Arial"/>
                <a:sym typeface="Arial"/>
              </a:rPr>
              <a:t>media aritmetica</a:t>
            </a:r>
            <a:r>
              <a:rPr lang="it-IT" dirty="0">
                <a:solidFill>
                  <a:schemeClr val="tx1"/>
                </a:solidFill>
                <a:latin typeface="Arial"/>
                <a:cs typeface="Arial"/>
                <a:sym typeface="Arial"/>
              </a:rPr>
              <a:t> dei punti, che costituisce il punteggio complessivo da assegnare alla seconda prova scritta</a:t>
            </a:r>
          </a:p>
          <a:p>
            <a:pPr lvl="0" algn="just">
              <a:buClrTx/>
              <a:buSzTx/>
            </a:pPr>
            <a:r>
              <a:rPr lang="it-IT" dirty="0">
                <a:solidFill>
                  <a:schemeClr val="tx1"/>
                </a:solidFill>
                <a:latin typeface="Arial"/>
                <a:cs typeface="Arial"/>
                <a:sym typeface="Arial"/>
              </a:rPr>
              <a:t>la valutazione della </a:t>
            </a:r>
            <a:r>
              <a:rPr lang="it-IT" b="1" dirty="0">
                <a:solidFill>
                  <a:schemeClr val="tx1"/>
                </a:solidFill>
                <a:latin typeface="Arial"/>
                <a:cs typeface="Arial"/>
                <a:sym typeface="Arial"/>
              </a:rPr>
              <a:t>prova orale </a:t>
            </a:r>
            <a:r>
              <a:rPr lang="it-IT" dirty="0">
                <a:solidFill>
                  <a:schemeClr val="tx1"/>
                </a:solidFill>
                <a:latin typeface="Arial"/>
                <a:cs typeface="Arial"/>
                <a:sym typeface="Arial"/>
              </a:rPr>
              <a:t>di lingua, cultura e comunicazione francese e della </a:t>
            </a:r>
            <a:r>
              <a:rPr lang="it-IT" b="1" dirty="0">
                <a:solidFill>
                  <a:schemeClr val="tx1"/>
                </a:solidFill>
                <a:latin typeface="Arial"/>
                <a:cs typeface="Arial"/>
                <a:sym typeface="Arial"/>
              </a:rPr>
              <a:t>prova orale </a:t>
            </a:r>
            <a:r>
              <a:rPr lang="it-IT" dirty="0">
                <a:solidFill>
                  <a:schemeClr val="tx1"/>
                </a:solidFill>
                <a:latin typeface="Arial"/>
                <a:cs typeface="Arial"/>
                <a:sym typeface="Arial"/>
              </a:rPr>
              <a:t>di storia va </a:t>
            </a:r>
            <a:r>
              <a:rPr lang="it-IT" b="1" dirty="0">
                <a:solidFill>
                  <a:schemeClr val="tx1"/>
                </a:solidFill>
                <a:latin typeface="Arial"/>
                <a:cs typeface="Arial"/>
                <a:sym typeface="Arial"/>
              </a:rPr>
              <a:t>ricondotta</a:t>
            </a:r>
            <a:r>
              <a:rPr lang="it-IT" dirty="0">
                <a:solidFill>
                  <a:schemeClr val="tx1"/>
                </a:solidFill>
                <a:latin typeface="Arial"/>
                <a:cs typeface="Arial"/>
                <a:sym typeface="Arial"/>
              </a:rPr>
              <a:t> nell’ambito dei punti previsti per il </a:t>
            </a:r>
            <a:r>
              <a:rPr lang="it-IT" b="1" dirty="0">
                <a:solidFill>
                  <a:schemeClr val="tx1"/>
                </a:solidFill>
                <a:latin typeface="Arial"/>
                <a:cs typeface="Arial"/>
                <a:sym typeface="Arial"/>
              </a:rPr>
              <a:t>colloquio</a:t>
            </a:r>
          </a:p>
          <a:p>
            <a:pPr algn="just">
              <a:spcBef>
                <a:spcPts val="0"/>
              </a:spcBef>
              <a:buClrTx/>
              <a:buSzTx/>
            </a:pPr>
            <a:endParaRPr lang="it-IT" b="1" dirty="0">
              <a:solidFill>
                <a:srgbClr val="00B0F0"/>
              </a:solidFill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440402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0"/>
          </p:nvPr>
        </p:nvSpPr>
        <p:spPr>
          <a:xfrm>
            <a:off x="871945" y="632236"/>
            <a:ext cx="7533217" cy="586965"/>
          </a:xfrm>
        </p:spPr>
        <p:txBody>
          <a:bodyPr/>
          <a:lstStyle/>
          <a:p>
            <a:pPr algn="ctr">
              <a:spcBef>
                <a:spcPts val="0"/>
              </a:spcBef>
              <a:buClrTx/>
              <a:buSzTx/>
            </a:pPr>
            <a:r>
              <a:rPr lang="it-IT" sz="2667" dirty="0">
                <a:solidFill>
                  <a:srgbClr val="00B0F0"/>
                </a:solidFill>
                <a:latin typeface="+mj-lt"/>
                <a:cs typeface="Arial"/>
                <a:sym typeface="Arial"/>
              </a:rPr>
              <a:t>Esame di Stato 2022/2023 – </a:t>
            </a:r>
            <a:r>
              <a:rPr lang="it-IT" sz="2667" dirty="0" err="1">
                <a:solidFill>
                  <a:srgbClr val="00B0F0"/>
                </a:solidFill>
                <a:latin typeface="+mj-lt"/>
                <a:cs typeface="Arial"/>
                <a:sym typeface="Arial"/>
              </a:rPr>
              <a:t>EsaBac</a:t>
            </a:r>
            <a:r>
              <a:rPr lang="it-IT" sz="2667" dirty="0">
                <a:solidFill>
                  <a:srgbClr val="00B0F0"/>
                </a:solidFill>
                <a:latin typeface="+mj-lt"/>
                <a:cs typeface="Arial"/>
                <a:sym typeface="Arial"/>
              </a:rPr>
              <a:t> </a:t>
            </a:r>
            <a:r>
              <a:rPr lang="it-IT" sz="2667" i="1" dirty="0">
                <a:solidFill>
                  <a:srgbClr val="00B0F0"/>
                </a:solidFill>
                <a:latin typeface="+mj-lt"/>
                <a:cs typeface="Arial"/>
                <a:sym typeface="Arial"/>
              </a:rPr>
              <a:t>techno</a:t>
            </a:r>
          </a:p>
          <a:p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sz="quarter" idx="11"/>
          </p:nvPr>
        </p:nvSpPr>
        <p:spPr>
          <a:xfrm>
            <a:off x="872068" y="1219201"/>
            <a:ext cx="8244417" cy="4754880"/>
          </a:xfrm>
        </p:spPr>
        <p:txBody>
          <a:bodyPr/>
          <a:lstStyle/>
          <a:p>
            <a:pPr algn="just">
              <a:spcBef>
                <a:spcPts val="0"/>
              </a:spcBef>
              <a:buClrTx/>
              <a:buSzTx/>
            </a:pPr>
            <a:r>
              <a:rPr lang="it-IT" sz="2667" b="1" dirty="0">
                <a:solidFill>
                  <a:srgbClr val="00B0F0"/>
                </a:solidFill>
                <a:latin typeface="Arial"/>
                <a:cs typeface="Arial"/>
                <a:sym typeface="Arial"/>
              </a:rPr>
              <a:t>Eventuale rideterminazione del punteggio</a:t>
            </a:r>
          </a:p>
          <a:p>
            <a:pPr marL="380990" indent="-380990" algn="just">
              <a:spcBef>
                <a:spcPts val="80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it-IT" sz="1867" dirty="0">
                <a:solidFill>
                  <a:schemeClr val="tx1"/>
                </a:solidFill>
                <a:latin typeface="Arial"/>
                <a:cs typeface="Arial"/>
                <a:sym typeface="Arial"/>
              </a:rPr>
              <a:t>Nel caso in cui il </a:t>
            </a:r>
            <a:r>
              <a:rPr lang="it-IT" sz="1867" b="1" dirty="0">
                <a:solidFill>
                  <a:schemeClr val="tx1"/>
                </a:solidFill>
                <a:latin typeface="Arial"/>
                <a:cs typeface="Arial"/>
                <a:sym typeface="Arial"/>
              </a:rPr>
              <a:t>punteggio globale </a:t>
            </a:r>
            <a:r>
              <a:rPr lang="it-IT" sz="1867" dirty="0">
                <a:solidFill>
                  <a:schemeClr val="tx1"/>
                </a:solidFill>
                <a:latin typeface="Arial"/>
                <a:cs typeface="Arial"/>
                <a:sym typeface="Arial"/>
              </a:rPr>
              <a:t>della </a:t>
            </a:r>
            <a:r>
              <a:rPr lang="it-IT" sz="1867" b="1" dirty="0">
                <a:solidFill>
                  <a:schemeClr val="tx1"/>
                </a:solidFill>
                <a:latin typeface="Arial"/>
                <a:cs typeface="Arial"/>
                <a:sym typeface="Arial"/>
              </a:rPr>
              <a:t>parte specifica </a:t>
            </a:r>
            <a:r>
              <a:rPr lang="it-IT" sz="1867" dirty="0">
                <a:solidFill>
                  <a:schemeClr val="tx1"/>
                </a:solidFill>
                <a:latin typeface="Arial"/>
                <a:cs typeface="Arial"/>
                <a:sym typeface="Arial"/>
              </a:rPr>
              <a:t>dell’esame </a:t>
            </a:r>
            <a:r>
              <a:rPr lang="it-IT" sz="1867" dirty="0" err="1">
                <a:solidFill>
                  <a:schemeClr val="tx1"/>
                </a:solidFill>
                <a:latin typeface="Arial"/>
                <a:cs typeface="Arial"/>
                <a:sym typeface="Arial"/>
              </a:rPr>
              <a:t>EsaBac</a:t>
            </a:r>
            <a:r>
              <a:rPr lang="it-IT" sz="1867" dirty="0">
                <a:solidFill>
                  <a:schemeClr val="tx1"/>
                </a:solidFill>
                <a:latin typeface="Arial"/>
                <a:cs typeface="Arial"/>
                <a:sym typeface="Arial"/>
              </a:rPr>
              <a:t> </a:t>
            </a:r>
            <a:r>
              <a:rPr lang="it-IT" sz="1867" i="1" dirty="0">
                <a:solidFill>
                  <a:schemeClr val="tx1"/>
                </a:solidFill>
                <a:latin typeface="Arial"/>
                <a:cs typeface="Arial"/>
                <a:sym typeface="Arial"/>
              </a:rPr>
              <a:t>techno</a:t>
            </a:r>
            <a:r>
              <a:rPr lang="it-IT" sz="1867" dirty="0">
                <a:solidFill>
                  <a:schemeClr val="tx1"/>
                </a:solidFill>
                <a:latin typeface="Arial"/>
                <a:cs typeface="Arial"/>
                <a:sym typeface="Arial"/>
              </a:rPr>
              <a:t> sia </a:t>
            </a:r>
            <a:r>
              <a:rPr lang="it-IT" sz="1867" b="1" dirty="0">
                <a:solidFill>
                  <a:schemeClr val="tx1"/>
                </a:solidFill>
                <a:latin typeface="Arial"/>
                <a:cs typeface="Arial"/>
                <a:sym typeface="Arial"/>
              </a:rPr>
              <a:t>inferiore a 12/20</a:t>
            </a:r>
            <a:r>
              <a:rPr lang="it-IT" sz="1867" dirty="0">
                <a:solidFill>
                  <a:schemeClr val="tx1"/>
                </a:solidFill>
                <a:latin typeface="Arial"/>
                <a:cs typeface="Arial"/>
                <a:sym typeface="Arial"/>
              </a:rPr>
              <a:t>, ai fini della determinazione del punteggio della seconda prova scritta, </a:t>
            </a:r>
            <a:r>
              <a:rPr lang="it-IT" sz="1867" b="1" dirty="0">
                <a:solidFill>
                  <a:schemeClr val="tx1"/>
                </a:solidFill>
                <a:latin typeface="Arial"/>
                <a:cs typeface="Arial"/>
                <a:sym typeface="Arial"/>
              </a:rPr>
              <a:t>non si tiene conto </a:t>
            </a:r>
            <a:r>
              <a:rPr lang="it-IT" sz="1867" dirty="0">
                <a:solidFill>
                  <a:schemeClr val="tx1"/>
                </a:solidFill>
                <a:latin typeface="Arial"/>
                <a:cs typeface="Arial"/>
                <a:sym typeface="Arial"/>
              </a:rPr>
              <a:t>dei risultati conseguiti dai candidati nella </a:t>
            </a:r>
            <a:r>
              <a:rPr lang="it-IT" sz="1867" b="1" dirty="0">
                <a:solidFill>
                  <a:schemeClr val="tx1"/>
                </a:solidFill>
                <a:latin typeface="Arial"/>
                <a:cs typeface="Arial"/>
                <a:sym typeface="Arial"/>
              </a:rPr>
              <a:t>terza prova </a:t>
            </a:r>
            <a:r>
              <a:rPr lang="it-IT" sz="1867" dirty="0">
                <a:solidFill>
                  <a:schemeClr val="tx1"/>
                </a:solidFill>
                <a:latin typeface="Arial"/>
                <a:cs typeface="Arial"/>
                <a:sym typeface="Arial"/>
              </a:rPr>
              <a:t>scritta </a:t>
            </a:r>
          </a:p>
          <a:p>
            <a:pPr marL="380990" indent="-380990" algn="just">
              <a:spcBef>
                <a:spcPts val="80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it-IT" sz="1867" dirty="0">
                <a:solidFill>
                  <a:schemeClr val="tx1"/>
                </a:solidFill>
                <a:latin typeface="Arial"/>
                <a:cs typeface="Arial"/>
                <a:sym typeface="Arial"/>
              </a:rPr>
              <a:t>Analogamente, nel caso in cui il candidato </a:t>
            </a:r>
            <a:r>
              <a:rPr lang="it-IT" sz="1867" b="1" dirty="0">
                <a:solidFill>
                  <a:schemeClr val="tx1"/>
                </a:solidFill>
                <a:latin typeface="Arial"/>
                <a:cs typeface="Arial"/>
                <a:sym typeface="Arial"/>
              </a:rPr>
              <a:t>non superi l’esame di Stato </a:t>
            </a:r>
            <a:r>
              <a:rPr lang="it-IT" sz="1867" dirty="0">
                <a:solidFill>
                  <a:schemeClr val="tx1"/>
                </a:solidFill>
                <a:latin typeface="Arial"/>
                <a:cs typeface="Arial"/>
                <a:sym typeface="Arial"/>
              </a:rPr>
              <a:t>in quanto ai fini dell’esito si sia tenuto conto dei </a:t>
            </a:r>
            <a:r>
              <a:rPr lang="it-IT" sz="1867" b="1" dirty="0">
                <a:solidFill>
                  <a:schemeClr val="tx1"/>
                </a:solidFill>
                <a:latin typeface="Arial"/>
                <a:cs typeface="Arial"/>
                <a:sym typeface="Arial"/>
              </a:rPr>
              <a:t>risultati della terza prova </a:t>
            </a:r>
            <a:r>
              <a:rPr lang="it-IT" sz="1867" dirty="0">
                <a:solidFill>
                  <a:schemeClr val="tx1"/>
                </a:solidFill>
                <a:latin typeface="Arial"/>
                <a:cs typeface="Arial"/>
                <a:sym typeface="Arial"/>
              </a:rPr>
              <a:t>scritta, risultati che, se non considerati, comportano il superamento dell’esame di Stato, la commissione/classe, all’atto degli adempimenti finali, </a:t>
            </a:r>
            <a:r>
              <a:rPr lang="it-IT" sz="1867" b="1" dirty="0">
                <a:solidFill>
                  <a:schemeClr val="tx1"/>
                </a:solidFill>
                <a:latin typeface="Arial"/>
                <a:cs typeface="Arial"/>
                <a:sym typeface="Arial"/>
              </a:rPr>
              <a:t>ridetermina</a:t>
            </a:r>
            <a:r>
              <a:rPr lang="it-IT" sz="1867" dirty="0">
                <a:solidFill>
                  <a:schemeClr val="tx1"/>
                </a:solidFill>
                <a:latin typeface="Arial"/>
                <a:cs typeface="Arial"/>
                <a:sym typeface="Arial"/>
              </a:rPr>
              <a:t> il punteggio della seconda prova scritta </a:t>
            </a:r>
            <a:r>
              <a:rPr lang="it-IT" sz="1867" b="1" dirty="0">
                <a:solidFill>
                  <a:schemeClr val="tx1"/>
                </a:solidFill>
                <a:latin typeface="Arial"/>
                <a:cs typeface="Arial"/>
                <a:sym typeface="Arial"/>
              </a:rPr>
              <a:t>senza tenere conto </a:t>
            </a:r>
            <a:r>
              <a:rPr lang="it-IT" sz="1867" dirty="0">
                <a:solidFill>
                  <a:schemeClr val="tx1"/>
                </a:solidFill>
                <a:latin typeface="Arial"/>
                <a:cs typeface="Arial"/>
                <a:sym typeface="Arial"/>
              </a:rPr>
              <a:t>dei risultati della </a:t>
            </a:r>
            <a:r>
              <a:rPr lang="it-IT" sz="1867" b="1" dirty="0">
                <a:solidFill>
                  <a:schemeClr val="tx1"/>
                </a:solidFill>
                <a:latin typeface="Arial"/>
                <a:cs typeface="Arial"/>
                <a:sym typeface="Arial"/>
              </a:rPr>
              <a:t>terza prova </a:t>
            </a:r>
            <a:r>
              <a:rPr lang="it-IT" sz="1867" dirty="0">
                <a:solidFill>
                  <a:schemeClr val="tx1"/>
                </a:solidFill>
                <a:latin typeface="Arial"/>
                <a:cs typeface="Arial"/>
                <a:sym typeface="Arial"/>
              </a:rPr>
              <a:t>scritta </a:t>
            </a:r>
          </a:p>
          <a:p>
            <a:pPr marL="380990" indent="-380990" algn="just">
              <a:spcBef>
                <a:spcPts val="80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it-IT" sz="1867" dirty="0">
                <a:solidFill>
                  <a:schemeClr val="tx1"/>
                </a:solidFill>
                <a:latin typeface="Arial"/>
                <a:cs typeface="Arial"/>
                <a:sym typeface="Arial"/>
              </a:rPr>
              <a:t>In questi casi la commissione/classe, all’atto degli adempimenti finali, </a:t>
            </a:r>
            <a:r>
              <a:rPr lang="it-IT" sz="1867" b="1" dirty="0">
                <a:solidFill>
                  <a:schemeClr val="tx1"/>
                </a:solidFill>
                <a:latin typeface="Arial"/>
                <a:cs typeface="Arial"/>
                <a:sym typeface="Arial"/>
              </a:rPr>
              <a:t>ridetermina</a:t>
            </a:r>
            <a:r>
              <a:rPr lang="it-IT" sz="1867" dirty="0">
                <a:solidFill>
                  <a:schemeClr val="tx1"/>
                </a:solidFill>
                <a:latin typeface="Arial"/>
                <a:cs typeface="Arial"/>
                <a:sym typeface="Arial"/>
              </a:rPr>
              <a:t> in tal senso il punteggio da attribuire alla seconda prova scritta e il punteggio finale (e il candidato non consegue il </a:t>
            </a:r>
            <a:r>
              <a:rPr lang="it-IT" sz="1867" dirty="0" err="1">
                <a:solidFill>
                  <a:schemeClr val="tx1"/>
                </a:solidFill>
                <a:latin typeface="Arial"/>
                <a:cs typeface="Arial"/>
                <a:sym typeface="Arial"/>
              </a:rPr>
              <a:t>Baccalaureat</a:t>
            </a:r>
            <a:r>
              <a:rPr lang="it-IT" sz="1867" dirty="0">
                <a:solidFill>
                  <a:schemeClr val="tx1"/>
                </a:solidFill>
                <a:latin typeface="Arial"/>
                <a:cs typeface="Arial"/>
                <a:sym typeface="Arial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2736481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0"/>
          </p:nvPr>
        </p:nvSpPr>
        <p:spPr>
          <a:xfrm>
            <a:off x="323274" y="632236"/>
            <a:ext cx="8377380" cy="586965"/>
          </a:xfrm>
        </p:spPr>
        <p:txBody>
          <a:bodyPr/>
          <a:lstStyle/>
          <a:p>
            <a:pPr algn="ctr">
              <a:spcBef>
                <a:spcPts val="0"/>
              </a:spcBef>
              <a:buClrTx/>
              <a:buSzTx/>
            </a:pPr>
            <a:r>
              <a:rPr lang="it-IT" sz="2667" dirty="0">
                <a:solidFill>
                  <a:srgbClr val="00B0F0"/>
                </a:solidFill>
                <a:latin typeface="+mj-lt"/>
                <a:cs typeface="Arial"/>
                <a:sym typeface="Arial"/>
              </a:rPr>
              <a:t>Esame di Stato 2022/2023 – </a:t>
            </a:r>
          </a:p>
          <a:p>
            <a:pPr algn="ctr">
              <a:spcBef>
                <a:spcPts val="0"/>
              </a:spcBef>
              <a:buClrTx/>
              <a:buSzTx/>
            </a:pPr>
            <a:r>
              <a:rPr lang="it-IT" sz="2667" dirty="0">
                <a:solidFill>
                  <a:srgbClr val="00B0F0"/>
                </a:solidFill>
                <a:latin typeface="+mj-lt"/>
                <a:cs typeface="Arial"/>
                <a:sym typeface="Arial"/>
              </a:rPr>
              <a:t>liceo classico europeo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sz="quarter" idx="11"/>
          </p:nvPr>
        </p:nvSpPr>
        <p:spPr>
          <a:xfrm>
            <a:off x="705690" y="1764146"/>
            <a:ext cx="8244417" cy="3906981"/>
          </a:xfrm>
        </p:spPr>
        <p:txBody>
          <a:bodyPr/>
          <a:lstStyle/>
          <a:p>
            <a:pPr marL="380990" indent="-380990" algn="just">
              <a:buClrTx/>
              <a:buSzTx/>
              <a:buFont typeface="Wingdings" panose="05000000000000000000" pitchFamily="2" charset="2"/>
              <a:buChar char="Ø"/>
            </a:pPr>
            <a:r>
              <a:rPr lang="it-IT" sz="1867" dirty="0">
                <a:solidFill>
                  <a:schemeClr val="tx1"/>
                </a:solidFill>
                <a:latin typeface="Arial"/>
                <a:cs typeface="Arial"/>
                <a:sym typeface="Arial"/>
              </a:rPr>
              <a:t>La seconda prova scritta riguarda la disciplina “</a:t>
            </a:r>
            <a:r>
              <a:rPr lang="it-IT" sz="1867" b="1" dirty="0">
                <a:solidFill>
                  <a:schemeClr val="tx1"/>
                </a:solidFill>
                <a:latin typeface="Arial"/>
                <a:cs typeface="Arial"/>
                <a:sym typeface="Arial"/>
              </a:rPr>
              <a:t>lingua e letteratura classica</a:t>
            </a:r>
            <a:r>
              <a:rPr lang="it-IT" sz="1867" dirty="0">
                <a:solidFill>
                  <a:schemeClr val="tx1"/>
                </a:solidFill>
                <a:latin typeface="Arial"/>
                <a:cs typeface="Arial"/>
                <a:sym typeface="Arial"/>
              </a:rPr>
              <a:t>”</a:t>
            </a:r>
          </a:p>
          <a:p>
            <a:pPr marL="380990" indent="-380990" algn="just">
              <a:buClrTx/>
              <a:buSzTx/>
              <a:buFont typeface="Wingdings" panose="05000000000000000000" pitchFamily="2" charset="2"/>
              <a:buChar char="Ø"/>
            </a:pPr>
            <a:r>
              <a:rPr lang="it-IT" sz="1867" dirty="0">
                <a:solidFill>
                  <a:schemeClr val="tx1"/>
                </a:solidFill>
                <a:latin typeface="Arial"/>
                <a:cs typeface="Arial"/>
                <a:sym typeface="Arial"/>
              </a:rPr>
              <a:t>Sono proposti ai candidati </a:t>
            </a:r>
            <a:r>
              <a:rPr lang="it-IT" sz="1867" b="1" dirty="0">
                <a:solidFill>
                  <a:schemeClr val="tx1"/>
                </a:solidFill>
                <a:latin typeface="Arial"/>
                <a:cs typeface="Arial"/>
                <a:sym typeface="Arial"/>
              </a:rPr>
              <a:t>due brevi brani</a:t>
            </a:r>
            <a:r>
              <a:rPr lang="it-IT" sz="1867" dirty="0">
                <a:solidFill>
                  <a:schemeClr val="tx1"/>
                </a:solidFill>
                <a:latin typeface="Arial"/>
                <a:cs typeface="Arial"/>
                <a:sym typeface="Arial"/>
              </a:rPr>
              <a:t>, uno in greco e uno in latino, omogenei per argomento e per genere letterario, unitamente ad una sintesi del loro contenuto in italiano e ad un </a:t>
            </a:r>
            <a:r>
              <a:rPr lang="it-IT" sz="1867" b="1" dirty="0">
                <a:solidFill>
                  <a:schemeClr val="tx1"/>
                </a:solidFill>
                <a:latin typeface="Arial"/>
                <a:cs typeface="Arial"/>
                <a:sym typeface="Arial"/>
              </a:rPr>
              <a:t>questionario</a:t>
            </a:r>
            <a:r>
              <a:rPr lang="it-IT" sz="1867" dirty="0">
                <a:solidFill>
                  <a:schemeClr val="tx1"/>
                </a:solidFill>
                <a:latin typeface="Arial"/>
                <a:cs typeface="Arial"/>
                <a:sym typeface="Arial"/>
              </a:rPr>
              <a:t> di comprensione e comparazione. I candidati debbono fornire la traduzione di uno dei due testi, a loro scelta, e le risposte al questionario</a:t>
            </a:r>
          </a:p>
          <a:p>
            <a:pPr marL="380990" indent="-380990" algn="just">
              <a:buClrTx/>
              <a:buSzTx/>
              <a:buFont typeface="Wingdings" panose="05000000000000000000" pitchFamily="2" charset="2"/>
              <a:buChar char="Ø"/>
            </a:pPr>
            <a:r>
              <a:rPr lang="it-IT" sz="1867" dirty="0">
                <a:solidFill>
                  <a:schemeClr val="tx1"/>
                </a:solidFill>
                <a:latin typeface="Arial"/>
                <a:cs typeface="Arial"/>
                <a:sym typeface="Arial"/>
              </a:rPr>
              <a:t>Nel liceo classico europeo – sezione a opzione internazionale tedesca, l’esame di Stato si svolge secondo le disposizioni di cui all’annuale decreto ministeriale relativo all’esame di Stato nelle sezioni a opzione internazionale tedesca. La seconda prova scritta riguarda la disciplina “lingua e letteratura classica”</a:t>
            </a:r>
          </a:p>
        </p:txBody>
      </p:sp>
    </p:spTree>
    <p:extLst>
      <p:ext uri="{BB962C8B-B14F-4D97-AF65-F5344CB8AC3E}">
        <p14:creationId xmlns:p14="http://schemas.microsoft.com/office/powerpoint/2010/main" val="19914461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0"/>
          </p:nvPr>
        </p:nvSpPr>
        <p:spPr>
          <a:xfrm>
            <a:off x="1200727" y="632236"/>
            <a:ext cx="7499927" cy="586965"/>
          </a:xfrm>
        </p:spPr>
        <p:txBody>
          <a:bodyPr/>
          <a:lstStyle/>
          <a:p>
            <a:pPr algn="ctr">
              <a:spcBef>
                <a:spcPts val="0"/>
              </a:spcBef>
              <a:buClrTx/>
              <a:buSzTx/>
            </a:pPr>
            <a:r>
              <a:rPr lang="it-IT" sz="2667" dirty="0">
                <a:solidFill>
                  <a:srgbClr val="00B0F0"/>
                </a:solidFill>
                <a:latin typeface="+mj-lt"/>
                <a:cs typeface="Arial"/>
                <a:sym typeface="Arial"/>
              </a:rPr>
              <a:t>Esame di Stato 2022/2023 – sezioni a opzione internazionale 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sz="quarter" idx="11"/>
          </p:nvPr>
        </p:nvSpPr>
        <p:spPr>
          <a:xfrm>
            <a:off x="834998" y="1754913"/>
            <a:ext cx="8244417" cy="4276433"/>
          </a:xfrm>
        </p:spPr>
        <p:txBody>
          <a:bodyPr/>
          <a:lstStyle/>
          <a:p>
            <a:pPr marL="380990" indent="-380990" algn="just">
              <a:spcBef>
                <a:spcPts val="80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it-IT" sz="1867" dirty="0">
                <a:solidFill>
                  <a:schemeClr val="tx1"/>
                </a:solidFill>
                <a:latin typeface="Arial"/>
                <a:cs typeface="Arial"/>
                <a:sym typeface="Arial"/>
              </a:rPr>
              <a:t>Nelle commissioni è assicurata la presenza del commissario di lingua e letteratura straniera (spagnolo, tedesco, cinese) e del commissario della disciplina veicolata nella lingua straniera</a:t>
            </a:r>
          </a:p>
          <a:p>
            <a:pPr marL="380990" indent="-380990" algn="just">
              <a:spcBef>
                <a:spcPts val="80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it-IT" sz="1867" dirty="0">
                <a:solidFill>
                  <a:schemeClr val="tx1"/>
                </a:solidFill>
                <a:latin typeface="Arial"/>
                <a:cs typeface="Arial"/>
                <a:sym typeface="Arial"/>
              </a:rPr>
              <a:t>È prevista una </a:t>
            </a:r>
            <a:r>
              <a:rPr lang="it-IT" sz="1867" b="1" dirty="0">
                <a:solidFill>
                  <a:schemeClr val="tx1"/>
                </a:solidFill>
                <a:latin typeface="Arial"/>
                <a:cs typeface="Arial"/>
                <a:sym typeface="Arial"/>
              </a:rPr>
              <a:t>terza prova scritta </a:t>
            </a:r>
            <a:r>
              <a:rPr lang="it-IT" sz="1867" dirty="0">
                <a:solidFill>
                  <a:schemeClr val="tx1"/>
                </a:solidFill>
                <a:latin typeface="Arial"/>
                <a:cs typeface="Arial"/>
                <a:sym typeface="Arial"/>
              </a:rPr>
              <a:t>nella </a:t>
            </a:r>
            <a:r>
              <a:rPr lang="it-IT" sz="1867" b="1" dirty="0">
                <a:solidFill>
                  <a:schemeClr val="tx1"/>
                </a:solidFill>
                <a:latin typeface="Arial"/>
                <a:cs typeface="Arial"/>
                <a:sym typeface="Arial"/>
              </a:rPr>
              <a:t>lingua straniera dell’opzione </a:t>
            </a:r>
          </a:p>
          <a:p>
            <a:pPr marL="380990" indent="-380990" algn="just">
              <a:spcBef>
                <a:spcPts val="80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it-IT" sz="1867" dirty="0">
                <a:solidFill>
                  <a:schemeClr val="tx1"/>
                </a:solidFill>
                <a:latin typeface="Arial"/>
                <a:cs typeface="Arial"/>
                <a:sym typeface="Arial"/>
              </a:rPr>
              <a:t>La valutazione della terza prova scritta va ricondotta nell’ambito dei punti previsti per la seconda prova</a:t>
            </a:r>
          </a:p>
          <a:p>
            <a:pPr marL="380990" indent="-380990" algn="just">
              <a:spcBef>
                <a:spcPts val="80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it-IT" sz="1867" dirty="0">
                <a:solidFill>
                  <a:schemeClr val="tx1"/>
                </a:solidFill>
                <a:latin typeface="Arial"/>
                <a:cs typeface="Arial"/>
                <a:sym typeface="Arial"/>
              </a:rPr>
              <a:t>La commissione/classe, attribuito il punteggio in modo autonomo per seconda prova e la terza prova, determina la </a:t>
            </a:r>
            <a:r>
              <a:rPr lang="it-IT" sz="1867" b="1" dirty="0">
                <a:solidFill>
                  <a:schemeClr val="tx1"/>
                </a:solidFill>
                <a:latin typeface="Arial"/>
                <a:cs typeface="Arial"/>
                <a:sym typeface="Arial"/>
              </a:rPr>
              <a:t>media dei punti</a:t>
            </a:r>
            <a:r>
              <a:rPr lang="it-IT" sz="1867" dirty="0">
                <a:solidFill>
                  <a:schemeClr val="tx1"/>
                </a:solidFill>
                <a:latin typeface="Arial"/>
                <a:cs typeface="Arial"/>
                <a:sym typeface="Arial"/>
              </a:rPr>
              <a:t>, che costituisce il punteggio da attribuire al complesso delle due prove</a:t>
            </a:r>
          </a:p>
          <a:p>
            <a:pPr marL="380990" indent="-380990" algn="just">
              <a:spcBef>
                <a:spcPts val="80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it-IT" sz="1867" dirty="0">
                <a:solidFill>
                  <a:schemeClr val="tx1"/>
                </a:solidFill>
                <a:latin typeface="Arial"/>
                <a:cs typeface="Arial"/>
                <a:sym typeface="Arial"/>
              </a:rPr>
              <a:t>Nell’ambito del colloquio sono previsti accertamenti / domande / discussione di argomenti in relazione alle discipline veicolate in lingua straniera, secondo quanto specificato nei singoli decreti</a:t>
            </a:r>
          </a:p>
        </p:txBody>
      </p:sp>
    </p:spTree>
    <p:extLst>
      <p:ext uri="{BB962C8B-B14F-4D97-AF65-F5344CB8AC3E}">
        <p14:creationId xmlns:p14="http://schemas.microsoft.com/office/powerpoint/2010/main" val="3262714044"/>
      </p:ext>
    </p:extLst>
  </p:cSld>
  <p:clrMapOvr>
    <a:masterClrMapping/>
  </p:clrMapOvr>
</p:sld>
</file>

<file path=ppt/theme/theme1.xml><?xml version="1.0" encoding="utf-8"?>
<a:theme xmlns:a="http://schemas.openxmlformats.org/drawingml/2006/main" name="Cadwal templat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1061</Words>
  <Application>Microsoft Office PowerPoint</Application>
  <PresentationFormat>Widescreen</PresentationFormat>
  <Paragraphs>48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5" baseType="lpstr">
      <vt:lpstr>Arial</vt:lpstr>
      <vt:lpstr>Karla</vt:lpstr>
      <vt:lpstr>Montserrat</vt:lpstr>
      <vt:lpstr>Wingdings</vt:lpstr>
      <vt:lpstr>Cadwal template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Cernic Peter</dc:creator>
  <cp:lastModifiedBy>Cernic Peter</cp:lastModifiedBy>
  <cp:revision>1</cp:revision>
  <dcterms:created xsi:type="dcterms:W3CDTF">2023-06-03T19:38:57Z</dcterms:created>
  <dcterms:modified xsi:type="dcterms:W3CDTF">2023-06-03T19:39:47Z</dcterms:modified>
</cp:coreProperties>
</file>